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339" r:id="rId4"/>
    <p:sldId id="307" r:id="rId5"/>
    <p:sldId id="346" r:id="rId6"/>
    <p:sldId id="342" r:id="rId7"/>
    <p:sldId id="340" r:id="rId8"/>
    <p:sldId id="333" r:id="rId9"/>
    <p:sldId id="345" r:id="rId10"/>
    <p:sldId id="320" r:id="rId11"/>
  </p:sldIdLst>
  <p:sldSz cx="9144000" cy="6858000" type="screen4x3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00"/>
    <a:srgbClr val="FFFF00"/>
    <a:srgbClr val="00FFFF"/>
    <a:srgbClr val="66FF66"/>
    <a:srgbClr val="0066FF"/>
    <a:srgbClr val="99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85" autoAdjust="0"/>
  </p:normalViewPr>
  <p:slideViewPr>
    <p:cSldViewPr>
      <p:cViewPr>
        <p:scale>
          <a:sx n="85" d="100"/>
          <a:sy n="85" d="100"/>
        </p:scale>
        <p:origin x="-1192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image" Target="../media/image17.jpg"/><Relationship Id="rId2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image" Target="../media/image17.jpg"/><Relationship Id="rId2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A052C-A2C9-E146-8960-22DF5602A1F4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22C9B0-5ED1-8F40-9A5C-A57B2E717489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b="1" dirty="0" smtClean="0">
              <a:solidFill>
                <a:schemeClr val="tx1"/>
              </a:solidFill>
              <a:latin typeface="Arial"/>
              <a:cs typeface="Arial"/>
            </a:rPr>
            <a:t>SEA LEVEL RISE AND OCEAN WARMING </a:t>
          </a:r>
        </a:p>
        <a:p>
          <a:pPr algn="ctr">
            <a:lnSpc>
              <a:spcPct val="90000"/>
            </a:lnSpc>
          </a:pPr>
          <a:endParaRPr lang="en-US" sz="1400" b="1" dirty="0" smtClean="0">
            <a:solidFill>
              <a:srgbClr val="FF0000"/>
            </a:solidFill>
          </a:endParaRPr>
        </a:p>
        <a:p>
          <a:pPr marL="185738" indent="-177800" algn="l">
            <a:lnSpc>
              <a:spcPct val="120000"/>
            </a:lnSpc>
          </a:pPr>
          <a:r>
            <a:rPr lang="en-US" sz="1600" dirty="0" smtClean="0"/>
            <a:t>1. COASTAL VULNERABILITY</a:t>
          </a:r>
        </a:p>
        <a:p>
          <a:pPr marL="185738" indent="-177800" algn="l">
            <a:lnSpc>
              <a:spcPct val="120000"/>
            </a:lnSpc>
          </a:pPr>
          <a:r>
            <a:rPr lang="en-US" sz="1600" dirty="0" smtClean="0"/>
            <a:t>2.  COASTAL ECOSYSTEM DEGRADATION </a:t>
          </a:r>
        </a:p>
        <a:p>
          <a:pPr marL="185738" indent="-177800" algn="l">
            <a:lnSpc>
              <a:spcPct val="120000"/>
            </a:lnSpc>
          </a:pPr>
          <a:r>
            <a:rPr lang="en-US" sz="1600" dirty="0" smtClean="0"/>
            <a:t>3. SINKING ISLANDS AND CITIES (2000 SMALL ISLANDS IN 2050)</a:t>
          </a:r>
        </a:p>
        <a:p>
          <a:pPr marL="185738" indent="-177800" algn="l">
            <a:lnSpc>
              <a:spcPct val="120000"/>
            </a:lnSpc>
          </a:pPr>
          <a:r>
            <a:rPr lang="en-US" sz="1600" dirty="0" smtClean="0"/>
            <a:t>4. CORAL BLEACHING</a:t>
          </a:r>
          <a:endParaRPr lang="en-US" sz="1600" dirty="0"/>
        </a:p>
      </dgm:t>
    </dgm:pt>
    <dgm:pt modelId="{69114649-1569-4646-A42C-03C84846008A}" type="parTrans" cxnId="{FF693297-36AE-E24D-BF3A-A8FD745A5FEC}">
      <dgm:prSet/>
      <dgm:spPr/>
      <dgm:t>
        <a:bodyPr/>
        <a:lstStyle/>
        <a:p>
          <a:endParaRPr lang="en-US"/>
        </a:p>
      </dgm:t>
    </dgm:pt>
    <dgm:pt modelId="{9752D872-A0DE-7742-B780-30FFA69B3818}" type="sibTrans" cxnId="{FF693297-36AE-E24D-BF3A-A8FD745A5FEC}">
      <dgm:prSet/>
      <dgm:spPr/>
      <dgm:t>
        <a:bodyPr/>
        <a:lstStyle/>
        <a:p>
          <a:endParaRPr lang="en-US"/>
        </a:p>
      </dgm:t>
    </dgm:pt>
    <dgm:pt modelId="{FC4C631D-0213-5A45-84F1-38B7D2F638A6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b="1" dirty="0" smtClean="0">
              <a:solidFill>
                <a:srgbClr val="000000"/>
              </a:solidFill>
              <a:latin typeface="Arial"/>
              <a:cs typeface="Arial"/>
            </a:rPr>
            <a:t>FRAGILE </a:t>
          </a:r>
          <a:r>
            <a:rPr lang="en-US" sz="1800" b="1" dirty="0" smtClean="0">
              <a:solidFill>
                <a:srgbClr val="000000"/>
              </a:solidFill>
              <a:latin typeface="Arial"/>
              <a:cs typeface="Arial"/>
            </a:rPr>
            <a:t>COASTAL COMMUNITY </a:t>
          </a:r>
          <a:r>
            <a:rPr lang="en-US" sz="1800" b="1" dirty="0" smtClean="0">
              <a:solidFill>
                <a:srgbClr val="000000"/>
              </a:solidFill>
              <a:latin typeface="Arial"/>
              <a:cs typeface="Arial"/>
            </a:rPr>
            <a:t>LIVELIHOOD</a:t>
          </a:r>
        </a:p>
        <a:p>
          <a:pPr algn="ctr">
            <a:lnSpc>
              <a:spcPct val="90000"/>
            </a:lnSpc>
          </a:pPr>
          <a:endParaRPr lang="en-US" sz="1800" b="1" dirty="0" smtClean="0">
            <a:solidFill>
              <a:srgbClr val="000000"/>
            </a:solidFill>
            <a:latin typeface="Arial"/>
            <a:cs typeface="Arial"/>
          </a:endParaRPr>
        </a:p>
        <a:p>
          <a:pPr marL="180975" indent="-180975" algn="l">
            <a:lnSpc>
              <a:spcPct val="120000"/>
            </a:lnSpc>
          </a:pPr>
          <a:r>
            <a:rPr lang="en-US" sz="1600" dirty="0" smtClean="0"/>
            <a:t>1. LOSS OF HOME FOR 42 MILLIONS IN 2050</a:t>
          </a:r>
        </a:p>
        <a:p>
          <a:pPr marL="180975" indent="-180975" algn="l">
            <a:lnSpc>
              <a:spcPct val="120000"/>
            </a:lnSpc>
          </a:pPr>
          <a:r>
            <a:rPr lang="en-US" sz="1600" dirty="0" smtClean="0"/>
            <a:t>2. LOSS OF INCOME RESOURCES</a:t>
          </a:r>
        </a:p>
        <a:p>
          <a:pPr marL="180975" indent="-180975" algn="l">
            <a:lnSpc>
              <a:spcPct val="120000"/>
            </a:lnSpc>
          </a:pPr>
          <a:r>
            <a:rPr lang="en-US" sz="1600" dirty="0" smtClean="0"/>
            <a:t>3. UNCERTAINTY IN FISHING SEASONS</a:t>
          </a:r>
        </a:p>
        <a:p>
          <a:pPr marL="180975" indent="-180975" algn="l">
            <a:lnSpc>
              <a:spcPct val="120000"/>
            </a:lnSpc>
          </a:pPr>
          <a:r>
            <a:rPr lang="en-US" sz="1600" dirty="0" smtClean="0"/>
            <a:t>4. EMERGING HUMAN DISEASES</a:t>
          </a:r>
        </a:p>
      </dgm:t>
    </dgm:pt>
    <dgm:pt modelId="{009B9538-E3DF-744D-86F4-6F2E655E95CC}" type="parTrans" cxnId="{BB9A7DD3-880F-3848-8F51-1E6687A0E272}">
      <dgm:prSet/>
      <dgm:spPr/>
      <dgm:t>
        <a:bodyPr/>
        <a:lstStyle/>
        <a:p>
          <a:endParaRPr lang="en-US"/>
        </a:p>
      </dgm:t>
    </dgm:pt>
    <dgm:pt modelId="{B09E1A29-9445-484C-9675-A19DED5C9389}" type="sibTrans" cxnId="{BB9A7DD3-880F-3848-8F51-1E6687A0E272}">
      <dgm:prSet/>
      <dgm:spPr/>
      <dgm:t>
        <a:bodyPr/>
        <a:lstStyle/>
        <a:p>
          <a:endParaRPr lang="en-US"/>
        </a:p>
      </dgm:t>
    </dgm:pt>
    <dgm:pt modelId="{A01E99F8-25DF-4242-A862-A4032407F050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b="1" dirty="0" smtClean="0">
              <a:solidFill>
                <a:srgbClr val="000000"/>
              </a:solidFill>
              <a:latin typeface="Arial"/>
              <a:cs typeface="Arial"/>
            </a:rPr>
            <a:t>THREATENED FISHERIES AND AQUACULTURE </a:t>
          </a:r>
        </a:p>
        <a:p>
          <a:pPr algn="ctr">
            <a:lnSpc>
              <a:spcPct val="90000"/>
            </a:lnSpc>
          </a:pPr>
          <a:endParaRPr lang="en-US" sz="1700" dirty="0" smtClean="0">
            <a:solidFill>
              <a:srgbClr val="FF0000"/>
            </a:solidFill>
          </a:endParaRPr>
        </a:p>
        <a:p>
          <a:pPr marL="177800" indent="-177800" algn="l">
            <a:lnSpc>
              <a:spcPct val="120000"/>
            </a:lnSpc>
          </a:pPr>
          <a:r>
            <a:rPr lang="en-US" sz="1600" dirty="0" smtClean="0">
              <a:solidFill>
                <a:schemeClr val="bg1"/>
              </a:solidFill>
            </a:rPr>
            <a:t>1. CHANGES OF FISH MIGRATION PATTERN</a:t>
          </a:r>
        </a:p>
        <a:p>
          <a:pPr marL="177800" indent="-177800" algn="l">
            <a:lnSpc>
              <a:spcPct val="120000"/>
            </a:lnSpc>
          </a:pPr>
          <a:r>
            <a:rPr lang="en-US" sz="1600" dirty="0" smtClean="0">
              <a:solidFill>
                <a:schemeClr val="bg1"/>
              </a:solidFill>
            </a:rPr>
            <a:t>2.INCREASE NUMBERS OF  STRANDED FISH</a:t>
          </a:r>
        </a:p>
        <a:p>
          <a:pPr marL="177800" indent="-177800" algn="l">
            <a:lnSpc>
              <a:spcPct val="120000"/>
            </a:lnSpc>
          </a:pPr>
          <a:r>
            <a:rPr lang="en-US" sz="1600" dirty="0" smtClean="0">
              <a:solidFill>
                <a:schemeClr val="bg1"/>
              </a:solidFill>
            </a:rPr>
            <a:t>3. EMERGING  FARMED FISH DISEASES</a:t>
          </a:r>
          <a:endParaRPr lang="en-US" sz="1600" dirty="0">
            <a:solidFill>
              <a:schemeClr val="bg1"/>
            </a:solidFill>
          </a:endParaRPr>
        </a:p>
      </dgm:t>
    </dgm:pt>
    <dgm:pt modelId="{31C4F0B4-A6E7-724B-A6FE-45EDB2A2D8B3}" type="parTrans" cxnId="{85BD71A5-427F-2847-AACF-6E7E090FF4E9}">
      <dgm:prSet/>
      <dgm:spPr/>
      <dgm:t>
        <a:bodyPr/>
        <a:lstStyle/>
        <a:p>
          <a:endParaRPr lang="en-US"/>
        </a:p>
      </dgm:t>
    </dgm:pt>
    <dgm:pt modelId="{34E47998-6587-8144-A37B-0AA86F43CF89}" type="sibTrans" cxnId="{85BD71A5-427F-2847-AACF-6E7E090FF4E9}">
      <dgm:prSet/>
      <dgm:spPr/>
      <dgm:t>
        <a:bodyPr/>
        <a:lstStyle/>
        <a:p>
          <a:endParaRPr lang="en-US"/>
        </a:p>
      </dgm:t>
    </dgm:pt>
    <dgm:pt modelId="{FE508EC1-D2D3-AC44-99BD-4E51F7AE6C35}" type="pres">
      <dgm:prSet presAssocID="{143A052C-A2C9-E146-8960-22DF5602A1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CFC0B-48E8-D44D-92EC-53101B222446}" type="pres">
      <dgm:prSet presAssocID="{143A052C-A2C9-E146-8960-22DF5602A1F4}" presName="bkgdShp" presStyleLbl="alignAccFollowNode1" presStyleIdx="0" presStyleCnt="1" custScaleY="74141" custLinFactNeighborY="-6465"/>
      <dgm:spPr/>
    </dgm:pt>
    <dgm:pt modelId="{F650DDCD-AB58-D34F-9011-B4BA9FD19CA8}" type="pres">
      <dgm:prSet presAssocID="{143A052C-A2C9-E146-8960-22DF5602A1F4}" presName="linComp" presStyleCnt="0"/>
      <dgm:spPr/>
    </dgm:pt>
    <dgm:pt modelId="{5AE79DB2-A2EA-034C-AE11-1EB1C64E4ED1}" type="pres">
      <dgm:prSet presAssocID="{0B22C9B0-5ED1-8F40-9A5C-A57B2E717489}" presName="compNode" presStyleCnt="0"/>
      <dgm:spPr/>
    </dgm:pt>
    <dgm:pt modelId="{2FC33C05-5FFD-E44B-BF34-4826CC6AFDBA}" type="pres">
      <dgm:prSet presAssocID="{0B22C9B0-5ED1-8F40-9A5C-A57B2E717489}" presName="node" presStyleLbl="node1" presStyleIdx="0" presStyleCnt="3" custScaleX="159921" custScaleY="136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6789C-C7EE-1846-AC7F-870D5087E389}" type="pres">
      <dgm:prSet presAssocID="{0B22C9B0-5ED1-8F40-9A5C-A57B2E717489}" presName="invisiNode" presStyleLbl="node1" presStyleIdx="0" presStyleCnt="3"/>
      <dgm:spPr/>
    </dgm:pt>
    <dgm:pt modelId="{302DCE06-0965-A34F-A1F8-38CA0AF18C48}" type="pres">
      <dgm:prSet presAssocID="{0B22C9B0-5ED1-8F40-9A5C-A57B2E717489}" presName="imagNode" presStyleLbl="fgImgPlace1" presStyleIdx="0" presStyleCnt="3" custScaleX="117913" custScaleY="85779" custLinFactNeighborY="-8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8692FF-9ADE-0440-972B-37425706DD7E}" type="pres">
      <dgm:prSet presAssocID="{9752D872-A0DE-7742-B780-30FFA69B381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3E26A35-BA4D-E047-873F-4C91A60CB30A}" type="pres">
      <dgm:prSet presAssocID="{FC4C631D-0213-5A45-84F1-38B7D2F638A6}" presName="compNode" presStyleCnt="0"/>
      <dgm:spPr/>
    </dgm:pt>
    <dgm:pt modelId="{D54F830A-A10C-B147-A49A-1BF71DB6E7B6}" type="pres">
      <dgm:prSet presAssocID="{FC4C631D-0213-5A45-84F1-38B7D2F638A6}" presName="node" presStyleLbl="node1" presStyleIdx="1" presStyleCnt="3" custScaleX="161811" custScaleY="136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03E73-6C1C-C44D-8B0A-31B98EA4177F}" type="pres">
      <dgm:prSet presAssocID="{FC4C631D-0213-5A45-84F1-38B7D2F638A6}" presName="invisiNode" presStyleLbl="node1" presStyleIdx="1" presStyleCnt="3"/>
      <dgm:spPr/>
    </dgm:pt>
    <dgm:pt modelId="{68DF404B-8AB6-6941-A879-E83FFF74CFA9}" type="pres">
      <dgm:prSet presAssocID="{FC4C631D-0213-5A45-84F1-38B7D2F638A6}" presName="imagNode" presStyleLbl="fgImgPlace1" presStyleIdx="1" presStyleCnt="3" custScaleX="108571" custScaleY="84022" custLinFactNeighborY="-854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F3EE1049-E896-D644-9B5C-7CCDE5AA783F}" type="pres">
      <dgm:prSet presAssocID="{B09E1A29-9445-484C-9675-A19DED5C93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84EAC6E-5F50-CA49-AB28-0694DEA2C9AA}" type="pres">
      <dgm:prSet presAssocID="{A01E99F8-25DF-4242-A862-A4032407F050}" presName="compNode" presStyleCnt="0"/>
      <dgm:spPr/>
    </dgm:pt>
    <dgm:pt modelId="{6DC5F334-BB7E-524F-8DC9-09CB170BD329}" type="pres">
      <dgm:prSet presAssocID="{A01E99F8-25DF-4242-A862-A4032407F050}" presName="node" presStyleLbl="node1" presStyleIdx="2" presStyleCnt="3" custScaleX="157733" custScaleY="136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F6FE8-AD4E-4043-A279-DD6501EEE4A5}" type="pres">
      <dgm:prSet presAssocID="{A01E99F8-25DF-4242-A862-A4032407F050}" presName="invisiNode" presStyleLbl="node1" presStyleIdx="2" presStyleCnt="3"/>
      <dgm:spPr/>
    </dgm:pt>
    <dgm:pt modelId="{C9A13C59-1ECD-2C46-8F8D-BE57C68C636A}" type="pres">
      <dgm:prSet presAssocID="{A01E99F8-25DF-4242-A862-A4032407F050}" presName="imagNode" presStyleLbl="fgImgPlace1" presStyleIdx="2" presStyleCnt="3" custScaleX="120100" custScaleY="85779" custLinFactNeighborY="-854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6EA8E2C-95AD-E245-A452-35053BAE4DFA}" type="presOf" srcId="{9752D872-A0DE-7742-B780-30FFA69B3818}" destId="{648692FF-9ADE-0440-972B-37425706DD7E}" srcOrd="0" destOrd="0" presId="urn:microsoft.com/office/officeart/2005/8/layout/pList2"/>
    <dgm:cxn modelId="{96FA8502-1D56-1F47-AB40-A43E573F63D4}" type="presOf" srcId="{0B22C9B0-5ED1-8F40-9A5C-A57B2E717489}" destId="{2FC33C05-5FFD-E44B-BF34-4826CC6AFDBA}" srcOrd="0" destOrd="0" presId="urn:microsoft.com/office/officeart/2005/8/layout/pList2"/>
    <dgm:cxn modelId="{45B68137-78E4-3543-807E-AD51556BDE62}" type="presOf" srcId="{A01E99F8-25DF-4242-A862-A4032407F050}" destId="{6DC5F334-BB7E-524F-8DC9-09CB170BD329}" srcOrd="0" destOrd="0" presId="urn:microsoft.com/office/officeart/2005/8/layout/pList2"/>
    <dgm:cxn modelId="{85BD71A5-427F-2847-AACF-6E7E090FF4E9}" srcId="{143A052C-A2C9-E146-8960-22DF5602A1F4}" destId="{A01E99F8-25DF-4242-A862-A4032407F050}" srcOrd="2" destOrd="0" parTransId="{31C4F0B4-A6E7-724B-A6FE-45EDB2A2D8B3}" sibTransId="{34E47998-6587-8144-A37B-0AA86F43CF89}"/>
    <dgm:cxn modelId="{04F2C320-7BCD-8643-9188-8B9E0E749E9F}" type="presOf" srcId="{B09E1A29-9445-484C-9675-A19DED5C9389}" destId="{F3EE1049-E896-D644-9B5C-7CCDE5AA783F}" srcOrd="0" destOrd="0" presId="urn:microsoft.com/office/officeart/2005/8/layout/pList2"/>
    <dgm:cxn modelId="{FF693297-36AE-E24D-BF3A-A8FD745A5FEC}" srcId="{143A052C-A2C9-E146-8960-22DF5602A1F4}" destId="{0B22C9B0-5ED1-8F40-9A5C-A57B2E717489}" srcOrd="0" destOrd="0" parTransId="{69114649-1569-4646-A42C-03C84846008A}" sibTransId="{9752D872-A0DE-7742-B780-30FFA69B3818}"/>
    <dgm:cxn modelId="{BB9A7DD3-880F-3848-8F51-1E6687A0E272}" srcId="{143A052C-A2C9-E146-8960-22DF5602A1F4}" destId="{FC4C631D-0213-5A45-84F1-38B7D2F638A6}" srcOrd="1" destOrd="0" parTransId="{009B9538-E3DF-744D-86F4-6F2E655E95CC}" sibTransId="{B09E1A29-9445-484C-9675-A19DED5C9389}"/>
    <dgm:cxn modelId="{AD34E59F-C562-754C-BB2E-2D71767B1346}" type="presOf" srcId="{143A052C-A2C9-E146-8960-22DF5602A1F4}" destId="{FE508EC1-D2D3-AC44-99BD-4E51F7AE6C35}" srcOrd="0" destOrd="0" presId="urn:microsoft.com/office/officeart/2005/8/layout/pList2"/>
    <dgm:cxn modelId="{B1F620C1-534D-B44F-A106-17E72897BCB9}" type="presOf" srcId="{FC4C631D-0213-5A45-84F1-38B7D2F638A6}" destId="{D54F830A-A10C-B147-A49A-1BF71DB6E7B6}" srcOrd="0" destOrd="0" presId="urn:microsoft.com/office/officeart/2005/8/layout/pList2"/>
    <dgm:cxn modelId="{3F5F3F33-9196-C248-9293-82BD0200B5FC}" type="presParOf" srcId="{FE508EC1-D2D3-AC44-99BD-4E51F7AE6C35}" destId="{735CFC0B-48E8-D44D-92EC-53101B222446}" srcOrd="0" destOrd="0" presId="urn:microsoft.com/office/officeart/2005/8/layout/pList2"/>
    <dgm:cxn modelId="{F1F80859-D3C9-E549-AC27-C28AC91CE8F8}" type="presParOf" srcId="{FE508EC1-D2D3-AC44-99BD-4E51F7AE6C35}" destId="{F650DDCD-AB58-D34F-9011-B4BA9FD19CA8}" srcOrd="1" destOrd="0" presId="urn:microsoft.com/office/officeart/2005/8/layout/pList2"/>
    <dgm:cxn modelId="{EE78653B-DBAB-2A4A-AFF1-DAB6D62336F8}" type="presParOf" srcId="{F650DDCD-AB58-D34F-9011-B4BA9FD19CA8}" destId="{5AE79DB2-A2EA-034C-AE11-1EB1C64E4ED1}" srcOrd="0" destOrd="0" presId="urn:microsoft.com/office/officeart/2005/8/layout/pList2"/>
    <dgm:cxn modelId="{36F43F58-25AE-6F47-8102-445C98EE1224}" type="presParOf" srcId="{5AE79DB2-A2EA-034C-AE11-1EB1C64E4ED1}" destId="{2FC33C05-5FFD-E44B-BF34-4826CC6AFDBA}" srcOrd="0" destOrd="0" presId="urn:microsoft.com/office/officeart/2005/8/layout/pList2"/>
    <dgm:cxn modelId="{BF20A2C5-4253-8F43-B3E0-C4B38E3E369D}" type="presParOf" srcId="{5AE79DB2-A2EA-034C-AE11-1EB1C64E4ED1}" destId="{A7B6789C-C7EE-1846-AC7F-870D5087E389}" srcOrd="1" destOrd="0" presId="urn:microsoft.com/office/officeart/2005/8/layout/pList2"/>
    <dgm:cxn modelId="{938B6E54-32DB-E540-8956-3E4785D93D4C}" type="presParOf" srcId="{5AE79DB2-A2EA-034C-AE11-1EB1C64E4ED1}" destId="{302DCE06-0965-A34F-A1F8-38CA0AF18C48}" srcOrd="2" destOrd="0" presId="urn:microsoft.com/office/officeart/2005/8/layout/pList2"/>
    <dgm:cxn modelId="{C8BEEFCC-3679-9A43-9445-DCDAC5CED14F}" type="presParOf" srcId="{F650DDCD-AB58-D34F-9011-B4BA9FD19CA8}" destId="{648692FF-9ADE-0440-972B-37425706DD7E}" srcOrd="1" destOrd="0" presId="urn:microsoft.com/office/officeart/2005/8/layout/pList2"/>
    <dgm:cxn modelId="{4F48FF5C-2006-054E-985E-1301C0E8857F}" type="presParOf" srcId="{F650DDCD-AB58-D34F-9011-B4BA9FD19CA8}" destId="{53E26A35-BA4D-E047-873F-4C91A60CB30A}" srcOrd="2" destOrd="0" presId="urn:microsoft.com/office/officeart/2005/8/layout/pList2"/>
    <dgm:cxn modelId="{8B090D90-33F7-FE4C-8497-3D004DCE07A5}" type="presParOf" srcId="{53E26A35-BA4D-E047-873F-4C91A60CB30A}" destId="{D54F830A-A10C-B147-A49A-1BF71DB6E7B6}" srcOrd="0" destOrd="0" presId="urn:microsoft.com/office/officeart/2005/8/layout/pList2"/>
    <dgm:cxn modelId="{A3ACC511-7AD2-7549-9758-CC7055ED33C7}" type="presParOf" srcId="{53E26A35-BA4D-E047-873F-4C91A60CB30A}" destId="{9DC03E73-6C1C-C44D-8B0A-31B98EA4177F}" srcOrd="1" destOrd="0" presId="urn:microsoft.com/office/officeart/2005/8/layout/pList2"/>
    <dgm:cxn modelId="{85C51F64-4C01-5B45-851C-2012AFBC1918}" type="presParOf" srcId="{53E26A35-BA4D-E047-873F-4C91A60CB30A}" destId="{68DF404B-8AB6-6941-A879-E83FFF74CFA9}" srcOrd="2" destOrd="0" presId="urn:microsoft.com/office/officeart/2005/8/layout/pList2"/>
    <dgm:cxn modelId="{51C4346D-F167-DD44-9343-C4DD3588E89B}" type="presParOf" srcId="{F650DDCD-AB58-D34F-9011-B4BA9FD19CA8}" destId="{F3EE1049-E896-D644-9B5C-7CCDE5AA783F}" srcOrd="3" destOrd="0" presId="urn:microsoft.com/office/officeart/2005/8/layout/pList2"/>
    <dgm:cxn modelId="{A752BDC9-3C3A-BA49-A2D7-9ADBCBDEA93B}" type="presParOf" srcId="{F650DDCD-AB58-D34F-9011-B4BA9FD19CA8}" destId="{C84EAC6E-5F50-CA49-AB28-0694DEA2C9AA}" srcOrd="4" destOrd="0" presId="urn:microsoft.com/office/officeart/2005/8/layout/pList2"/>
    <dgm:cxn modelId="{37E9D1F2-8B29-714F-8412-D917E37E6737}" type="presParOf" srcId="{C84EAC6E-5F50-CA49-AB28-0694DEA2C9AA}" destId="{6DC5F334-BB7E-524F-8DC9-09CB170BD329}" srcOrd="0" destOrd="0" presId="urn:microsoft.com/office/officeart/2005/8/layout/pList2"/>
    <dgm:cxn modelId="{1E0CDA38-0787-B14D-B0F5-0741F4BEEA32}" type="presParOf" srcId="{C84EAC6E-5F50-CA49-AB28-0694DEA2C9AA}" destId="{BF9F6FE8-AD4E-4043-A279-DD6501EEE4A5}" srcOrd="1" destOrd="0" presId="urn:microsoft.com/office/officeart/2005/8/layout/pList2"/>
    <dgm:cxn modelId="{55288050-CB33-E94F-AB87-0F1A21FC5E08}" type="presParOf" srcId="{C84EAC6E-5F50-CA49-AB28-0694DEA2C9AA}" destId="{C9A13C59-1ECD-2C46-8F8D-BE57C68C63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A70E0-2031-8540-90D3-1583099D821E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516FD-4CE7-874E-9B6D-92978176DB3B}">
      <dgm:prSet phldrT="[Text]" custT="1"/>
      <dgm:spPr/>
      <dgm:t>
        <a:bodyPr/>
        <a:lstStyle/>
        <a:p>
          <a:r>
            <a:rPr lang="en-US" sz="1400" b="1" dirty="0" smtClean="0"/>
            <a:t>INDONESIA PRIMA</a:t>
          </a:r>
        </a:p>
        <a:p>
          <a:r>
            <a:rPr lang="en-US" sz="1400" b="1" dirty="0" smtClean="0"/>
            <a:t> (INA PRIMA)</a:t>
          </a:r>
          <a:endParaRPr lang="en-US" sz="1400" b="1" dirty="0"/>
        </a:p>
      </dgm:t>
    </dgm:pt>
    <dgm:pt modelId="{9FA4FF79-27B4-734B-9038-3ECBFABCB606}" type="parTrans" cxnId="{C38675E4-7153-A944-B957-EB174D73D0CE}">
      <dgm:prSet/>
      <dgm:spPr/>
      <dgm:t>
        <a:bodyPr/>
        <a:lstStyle/>
        <a:p>
          <a:endParaRPr lang="en-US" sz="1400"/>
        </a:p>
      </dgm:t>
    </dgm:pt>
    <dgm:pt modelId="{4ED1BBCF-96D8-4449-830F-DC1549E16CCE}" type="sibTrans" cxnId="{C38675E4-7153-A944-B957-EB174D73D0CE}">
      <dgm:prSet/>
      <dgm:spPr/>
      <dgm:t>
        <a:bodyPr/>
        <a:lstStyle/>
        <a:p>
          <a:endParaRPr lang="en-US" sz="1400"/>
        </a:p>
      </dgm:t>
    </dgm:pt>
    <dgm:pt modelId="{5BCD06CA-A68C-8A4C-AB05-B06A4B796B7A}">
      <dgm:prSet phldrT="[Text]" custT="1"/>
      <dgm:spPr/>
      <dgm:t>
        <a:bodyPr/>
        <a:lstStyle/>
        <a:p>
          <a:r>
            <a:rPr lang="en-US" sz="1400" b="1" dirty="0" smtClean="0"/>
            <a:t>MARINE INTEGRATED DATA AND ANALYSIS SYSTEM (MIDAS)</a:t>
          </a:r>
          <a:endParaRPr lang="en-US" sz="1400" b="1" dirty="0"/>
        </a:p>
      </dgm:t>
    </dgm:pt>
    <dgm:pt modelId="{5FBF7D02-4F44-6649-9296-F0B7EC6ABEA6}" type="parTrans" cxnId="{B9FB3198-A959-1940-BB74-9B438631AF4A}">
      <dgm:prSet/>
      <dgm:spPr/>
      <dgm:t>
        <a:bodyPr/>
        <a:lstStyle/>
        <a:p>
          <a:endParaRPr lang="en-US" sz="1400"/>
        </a:p>
      </dgm:t>
    </dgm:pt>
    <dgm:pt modelId="{6A10047E-4686-2F4B-B36E-EA21797D7196}" type="sibTrans" cxnId="{B9FB3198-A959-1940-BB74-9B438631AF4A}">
      <dgm:prSet/>
      <dgm:spPr/>
      <dgm:t>
        <a:bodyPr/>
        <a:lstStyle/>
        <a:p>
          <a:endParaRPr lang="en-US" sz="1400"/>
        </a:p>
      </dgm:t>
    </dgm:pt>
    <dgm:pt modelId="{3EA1A29C-A3A4-174D-AEA6-C639979653C3}">
      <dgm:prSet phldrT="[Text]" custT="1"/>
      <dgm:spPr/>
      <dgm:t>
        <a:bodyPr/>
        <a:lstStyle/>
        <a:p>
          <a:r>
            <a:rPr lang="en-US" sz="1400" b="1" dirty="0" smtClean="0"/>
            <a:t>COASTAL INUNDATION FORECASTING DEMONSTRATION PROJECT (CIFDP)</a:t>
          </a:r>
          <a:endParaRPr lang="en-US" sz="1400" b="1" dirty="0"/>
        </a:p>
      </dgm:t>
    </dgm:pt>
    <dgm:pt modelId="{2036A522-1725-8B48-AB4A-B30B4145089C}" type="parTrans" cxnId="{5A908991-D57A-714C-8216-9427A022A9FF}">
      <dgm:prSet/>
      <dgm:spPr/>
      <dgm:t>
        <a:bodyPr/>
        <a:lstStyle/>
        <a:p>
          <a:endParaRPr lang="en-US" sz="1400"/>
        </a:p>
      </dgm:t>
    </dgm:pt>
    <dgm:pt modelId="{C8A62238-1A6D-5143-B4ED-D84A51749B7E}" type="sibTrans" cxnId="{5A908991-D57A-714C-8216-9427A022A9FF}">
      <dgm:prSet/>
      <dgm:spPr/>
      <dgm:t>
        <a:bodyPr/>
        <a:lstStyle/>
        <a:p>
          <a:endParaRPr lang="en-US" sz="1400"/>
        </a:p>
      </dgm:t>
    </dgm:pt>
    <dgm:pt modelId="{085CD021-D14F-B847-95EA-8954B0B8DFF9}">
      <dgm:prSet phldrT="[Text]" custT="1"/>
      <dgm:spPr/>
      <dgm:t>
        <a:bodyPr/>
        <a:lstStyle/>
        <a:p>
          <a:r>
            <a:rPr lang="en-US" sz="1400" b="1" dirty="0" smtClean="0"/>
            <a:t>YEAR OF THE MARITIME CONTINENT (YMC) 2017</a:t>
          </a:r>
          <a:endParaRPr lang="en-US" sz="1400" b="1" dirty="0"/>
        </a:p>
      </dgm:t>
    </dgm:pt>
    <dgm:pt modelId="{4DBB18D3-20F3-154F-9EB7-A93D37768AC1}" type="parTrans" cxnId="{03B081CE-5A65-4749-8585-51F2794C3C1E}">
      <dgm:prSet/>
      <dgm:spPr/>
      <dgm:t>
        <a:bodyPr/>
        <a:lstStyle/>
        <a:p>
          <a:endParaRPr lang="en-US" sz="1400"/>
        </a:p>
      </dgm:t>
    </dgm:pt>
    <dgm:pt modelId="{C54FA6A4-88D9-3144-88A3-D124FED7D904}" type="sibTrans" cxnId="{03B081CE-5A65-4749-8585-51F2794C3C1E}">
      <dgm:prSet/>
      <dgm:spPr/>
      <dgm:t>
        <a:bodyPr/>
        <a:lstStyle/>
        <a:p>
          <a:endParaRPr lang="en-US" sz="1400"/>
        </a:p>
      </dgm:t>
    </dgm:pt>
    <dgm:pt modelId="{AAEFF18A-DE98-2A49-8FD7-E8DD73589987}">
      <dgm:prSet custT="1"/>
      <dgm:spPr/>
      <dgm:t>
        <a:bodyPr/>
        <a:lstStyle/>
        <a:p>
          <a:r>
            <a:rPr lang="en-US" sz="1400" b="1" dirty="0" smtClean="0"/>
            <a:t>FISHER AND FISH FARMER PROTECTION LAW</a:t>
          </a:r>
          <a:endParaRPr lang="en-US" sz="1400" b="1" dirty="0"/>
        </a:p>
      </dgm:t>
    </dgm:pt>
    <dgm:pt modelId="{01802FD8-436C-F442-A3E0-BBD2CC72B2B6}" type="parTrans" cxnId="{D93C1A2B-A089-8C48-B7AE-23D0FEC89172}">
      <dgm:prSet/>
      <dgm:spPr/>
      <dgm:t>
        <a:bodyPr/>
        <a:lstStyle/>
        <a:p>
          <a:endParaRPr lang="en-US" sz="1400"/>
        </a:p>
      </dgm:t>
    </dgm:pt>
    <dgm:pt modelId="{2D44C8B2-537E-9E43-99DE-ABDDDB34788B}" type="sibTrans" cxnId="{D93C1A2B-A089-8C48-B7AE-23D0FEC89172}">
      <dgm:prSet/>
      <dgm:spPr/>
      <dgm:t>
        <a:bodyPr/>
        <a:lstStyle/>
        <a:p>
          <a:endParaRPr lang="en-US" sz="1400"/>
        </a:p>
      </dgm:t>
    </dgm:pt>
    <dgm:pt modelId="{2371239D-BC3A-E04F-9AB0-27423B583386}" type="pres">
      <dgm:prSet presAssocID="{C52A70E0-2031-8540-90D3-1583099D821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107EBB7-4E58-7E4C-B587-27638A2E8278}" type="pres">
      <dgm:prSet presAssocID="{964516FD-4CE7-874E-9B6D-92978176DB3B}" presName="composite" presStyleCnt="0">
        <dgm:presLayoutVars>
          <dgm:chMax val="1"/>
          <dgm:chPref val="1"/>
        </dgm:presLayoutVars>
      </dgm:prSet>
      <dgm:spPr/>
    </dgm:pt>
    <dgm:pt modelId="{6FD671E6-6EF0-8549-980A-D32A2697431E}" type="pres">
      <dgm:prSet presAssocID="{964516FD-4CE7-874E-9B6D-92978176DB3B}" presName="Accent" presStyleLbl="trAlignAcc1" presStyleIdx="0" presStyleCnt="5" custLinFactNeighborX="-219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C8C8D5-F36E-DD48-A584-D4C49F4DAD12}" type="pres">
      <dgm:prSet presAssocID="{964516FD-4CE7-874E-9B6D-92978176DB3B}" presName="Image" presStyleLbl="alignImgPlace1" presStyleIdx="0" presStyleCnt="5" custLinFactNeighborX="-2436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ABD0B3-C3FD-1D47-9614-0F085C4F5E3A}" type="pres">
      <dgm:prSet presAssocID="{964516FD-4CE7-874E-9B6D-92978176DB3B}" presName="ChildComposite" presStyleCnt="0"/>
      <dgm:spPr/>
    </dgm:pt>
    <dgm:pt modelId="{BDC1A8FB-9976-4B44-947B-B38C39828FD2}" type="pres">
      <dgm:prSet presAssocID="{964516FD-4CE7-874E-9B6D-92978176DB3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1DA770B-28A6-EA45-A3B5-2F95A4722F1A}" type="pres">
      <dgm:prSet presAssocID="{964516FD-4CE7-874E-9B6D-92978176DB3B}" presName="Parent" presStyleLbl="revTx" presStyleIdx="0" presStyleCnt="5" custLinFactNeighborX="-2436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7234E-6714-9C41-908C-9CFAB80E35F0}" type="pres">
      <dgm:prSet presAssocID="{4ED1BBCF-96D8-4449-830F-DC1549E16CCE}" presName="sibTrans" presStyleCnt="0"/>
      <dgm:spPr/>
    </dgm:pt>
    <dgm:pt modelId="{6AA29BB8-DC24-C04E-BAD0-C5B6D8362A37}" type="pres">
      <dgm:prSet presAssocID="{5BCD06CA-A68C-8A4C-AB05-B06A4B796B7A}" presName="composite" presStyleCnt="0">
        <dgm:presLayoutVars>
          <dgm:chMax val="1"/>
          <dgm:chPref val="1"/>
        </dgm:presLayoutVars>
      </dgm:prSet>
      <dgm:spPr/>
    </dgm:pt>
    <dgm:pt modelId="{0B3D44C3-E5BC-744C-944E-EFB75A7ADFDF}" type="pres">
      <dgm:prSet presAssocID="{5BCD06CA-A68C-8A4C-AB05-B06A4B796B7A}" presName="Accent" presStyleLbl="trAlignAcc1" presStyleIdx="1" presStyleCnt="5" custLinFactNeighborX="-6551" custLinFactNeighborY="1370">
        <dgm:presLayoutVars>
          <dgm:chMax val="0"/>
          <dgm:chPref val="0"/>
        </dgm:presLayoutVars>
      </dgm:prSet>
      <dgm:spPr/>
    </dgm:pt>
    <dgm:pt modelId="{5A6C7D9A-F13F-514B-90B5-D7E857184D2D}" type="pres">
      <dgm:prSet presAssocID="{5BCD06CA-A68C-8A4C-AB05-B06A4B796B7A}" presName="Image" presStyleLbl="alignImgPlace1" presStyleIdx="1" presStyleCnt="5" custLinFactNeighborX="-742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0C207B-4580-2B47-9AB8-9E28393A4D3F}" type="pres">
      <dgm:prSet presAssocID="{5BCD06CA-A68C-8A4C-AB05-B06A4B796B7A}" presName="ChildComposite" presStyleCnt="0"/>
      <dgm:spPr/>
    </dgm:pt>
    <dgm:pt modelId="{ED936EAE-1EB2-BC49-9477-526C2D3CF3CE}" type="pres">
      <dgm:prSet presAssocID="{5BCD06CA-A68C-8A4C-AB05-B06A4B796B7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9668105-FBD6-9A45-A0A1-DDB2E313B11B}" type="pres">
      <dgm:prSet presAssocID="{5BCD06CA-A68C-8A4C-AB05-B06A4B796B7A}" presName="Parent" presStyleLbl="revTx" presStyleIdx="1" presStyleCnt="5" custLinFactNeighborX="-7281" custLinFactNeighborY="507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04E4E-49C5-3144-8496-48F9C8380279}" type="pres">
      <dgm:prSet presAssocID="{6A10047E-4686-2F4B-B36E-EA21797D7196}" presName="sibTrans" presStyleCnt="0"/>
      <dgm:spPr/>
    </dgm:pt>
    <dgm:pt modelId="{9F909AA6-1DDF-094C-8400-C338DF93E7EC}" type="pres">
      <dgm:prSet presAssocID="{3EA1A29C-A3A4-174D-AEA6-C639979653C3}" presName="composite" presStyleCnt="0">
        <dgm:presLayoutVars>
          <dgm:chMax val="1"/>
          <dgm:chPref val="1"/>
        </dgm:presLayoutVars>
      </dgm:prSet>
      <dgm:spPr/>
    </dgm:pt>
    <dgm:pt modelId="{4CF676AB-8C90-0244-BA8B-11A13909B265}" type="pres">
      <dgm:prSet presAssocID="{3EA1A29C-A3A4-174D-AEA6-C639979653C3}" presName="Accent" presStyleLbl="trAlignAcc1" presStyleIdx="2" presStyleCnt="5" custLinFactNeighborX="116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F60D65-800A-CA40-9B56-C8BA59E3995C}" type="pres">
      <dgm:prSet presAssocID="{3EA1A29C-A3A4-174D-AEA6-C639979653C3}" presName="Image" presStyleLbl="alignImgPlace1" presStyleIdx="2" presStyleCnt="5" custLinFactNeighborX="1186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F4FF7F-CD41-C144-B0CA-6EB9B4CEEE2E}" type="pres">
      <dgm:prSet presAssocID="{3EA1A29C-A3A4-174D-AEA6-C639979653C3}" presName="ChildComposite" presStyleCnt="0"/>
      <dgm:spPr/>
    </dgm:pt>
    <dgm:pt modelId="{DD168D47-234E-B446-AD6A-07C1338936A4}" type="pres">
      <dgm:prSet presAssocID="{3EA1A29C-A3A4-174D-AEA6-C639979653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35BD39-3686-324A-817E-6D813D7B8FF0}" type="pres">
      <dgm:prSet presAssocID="{3EA1A29C-A3A4-174D-AEA6-C639979653C3}" presName="Parent" presStyleLbl="revTx" presStyleIdx="2" presStyleCnt="5" custScaleX="113280" custLinFactNeighborX="11862" custLinFactNeighborY="897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E520A-E154-F54B-BF61-D067A7E49529}" type="pres">
      <dgm:prSet presAssocID="{C8A62238-1A6D-5143-B4ED-D84A51749B7E}" presName="sibTrans" presStyleCnt="0"/>
      <dgm:spPr/>
    </dgm:pt>
    <dgm:pt modelId="{C4BFE3A2-DD52-FA43-A450-3935B7C586AE}" type="pres">
      <dgm:prSet presAssocID="{085CD021-D14F-B847-95EA-8954B0B8DFF9}" presName="composite" presStyleCnt="0">
        <dgm:presLayoutVars>
          <dgm:chMax val="1"/>
          <dgm:chPref val="1"/>
        </dgm:presLayoutVars>
      </dgm:prSet>
      <dgm:spPr/>
    </dgm:pt>
    <dgm:pt modelId="{466D70F5-8FA0-7649-AD98-C30A078C57A2}" type="pres">
      <dgm:prSet presAssocID="{085CD021-D14F-B847-95EA-8954B0B8DFF9}" presName="Accent" presStyleLbl="trAlignAcc1" presStyleIdx="3" presStyleCnt="5" custLinFactNeighborX="-125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536038C-1366-FA4D-B793-DC516802E2E4}" type="pres">
      <dgm:prSet presAssocID="{085CD021-D14F-B847-95EA-8954B0B8DFF9}" presName="Image" presStyleLbl="alignImgPlace1" presStyleIdx="3" presStyleCnt="5" custLinFactNeighborX="-1392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B44493-28F9-6C4B-ABFB-110FAC88A0C9}" type="pres">
      <dgm:prSet presAssocID="{085CD021-D14F-B847-95EA-8954B0B8DFF9}" presName="ChildComposite" presStyleCnt="0"/>
      <dgm:spPr/>
    </dgm:pt>
    <dgm:pt modelId="{AADAE86B-DBCA-7E47-A40C-7569C0588AEC}" type="pres">
      <dgm:prSet presAssocID="{085CD021-D14F-B847-95EA-8954B0B8DFF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A230B9D-E823-6C4B-AE76-744C13979CDD}" type="pres">
      <dgm:prSet presAssocID="{085CD021-D14F-B847-95EA-8954B0B8DFF9}" presName="Parent" presStyleLbl="revTx" presStyleIdx="3" presStyleCnt="5" custLinFactNeighborX="-1392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CE37-F9B3-344F-B973-DE708854B3B7}" type="pres">
      <dgm:prSet presAssocID="{C54FA6A4-88D9-3144-88A3-D124FED7D904}" presName="sibTrans" presStyleCnt="0"/>
      <dgm:spPr/>
    </dgm:pt>
    <dgm:pt modelId="{53C7C534-CD4D-5941-B001-D05D50160137}" type="pres">
      <dgm:prSet presAssocID="{AAEFF18A-DE98-2A49-8FD7-E8DD73589987}" presName="composite" presStyleCnt="0">
        <dgm:presLayoutVars>
          <dgm:chMax val="1"/>
          <dgm:chPref val="1"/>
        </dgm:presLayoutVars>
      </dgm:prSet>
      <dgm:spPr/>
    </dgm:pt>
    <dgm:pt modelId="{0F852BD2-2F16-CB47-9BA7-277BCC392A7F}" type="pres">
      <dgm:prSet presAssocID="{AAEFF18A-DE98-2A49-8FD7-E8DD73589987}" presName="Accent" presStyleLbl="trAlignAcc1" presStyleIdx="4" presStyleCnt="5" custLinFactNeighborX="2247">
        <dgm:presLayoutVars>
          <dgm:chMax val="0"/>
          <dgm:chPref val="0"/>
        </dgm:presLayoutVars>
      </dgm:prSet>
      <dgm:spPr/>
    </dgm:pt>
    <dgm:pt modelId="{12661A90-EEA1-074C-B7CD-3E4C94787F1E}" type="pres">
      <dgm:prSet presAssocID="{AAEFF18A-DE98-2A49-8FD7-E8DD73589987}" presName="Image" presStyleLbl="alignImgPlace1" presStyleIdx="4" presStyleCnt="5" custLinFactNeighborX="249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CB73FA-E924-3648-AF38-640FCCDA77C5}" type="pres">
      <dgm:prSet presAssocID="{AAEFF18A-DE98-2A49-8FD7-E8DD73589987}" presName="ChildComposite" presStyleCnt="0"/>
      <dgm:spPr/>
    </dgm:pt>
    <dgm:pt modelId="{EBAB7E33-4506-2241-889C-E7479841D6B6}" type="pres">
      <dgm:prSet presAssocID="{AAEFF18A-DE98-2A49-8FD7-E8DD7358998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DF07F48-DB55-7C41-BCE9-AD93E68FBC0F}" type="pres">
      <dgm:prSet presAssocID="{AAEFF18A-DE98-2A49-8FD7-E8DD73589987}" presName="Parent" presStyleLbl="revTx" presStyleIdx="4" presStyleCnt="5" custLinFactNeighborX="24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675E4-7153-A944-B957-EB174D73D0CE}" srcId="{C52A70E0-2031-8540-90D3-1583099D821E}" destId="{964516FD-4CE7-874E-9B6D-92978176DB3B}" srcOrd="0" destOrd="0" parTransId="{9FA4FF79-27B4-734B-9038-3ECBFABCB606}" sibTransId="{4ED1BBCF-96D8-4449-830F-DC1549E16CCE}"/>
    <dgm:cxn modelId="{F07B2FF2-5E4B-DD42-BBDB-16D581782C6D}" type="presOf" srcId="{085CD021-D14F-B847-95EA-8954B0B8DFF9}" destId="{3A230B9D-E823-6C4B-AE76-744C13979CDD}" srcOrd="0" destOrd="0" presId="urn:microsoft.com/office/officeart/2008/layout/CaptionedPictures"/>
    <dgm:cxn modelId="{D93C1A2B-A089-8C48-B7AE-23D0FEC89172}" srcId="{C52A70E0-2031-8540-90D3-1583099D821E}" destId="{AAEFF18A-DE98-2A49-8FD7-E8DD73589987}" srcOrd="4" destOrd="0" parTransId="{01802FD8-436C-F442-A3E0-BBD2CC72B2B6}" sibTransId="{2D44C8B2-537E-9E43-99DE-ABDDDB34788B}"/>
    <dgm:cxn modelId="{EB1E358C-0902-3D4A-8D12-AA85CD15C0E5}" type="presOf" srcId="{5BCD06CA-A68C-8A4C-AB05-B06A4B796B7A}" destId="{49668105-FBD6-9A45-A0A1-DDB2E313B11B}" srcOrd="0" destOrd="0" presId="urn:microsoft.com/office/officeart/2008/layout/CaptionedPictures"/>
    <dgm:cxn modelId="{AFD790A1-B9BF-9041-ADFC-ECEC91A92500}" type="presOf" srcId="{964516FD-4CE7-874E-9B6D-92978176DB3B}" destId="{81DA770B-28A6-EA45-A3B5-2F95A4722F1A}" srcOrd="0" destOrd="0" presId="urn:microsoft.com/office/officeart/2008/layout/CaptionedPictures"/>
    <dgm:cxn modelId="{B9FB3198-A959-1940-BB74-9B438631AF4A}" srcId="{C52A70E0-2031-8540-90D3-1583099D821E}" destId="{5BCD06CA-A68C-8A4C-AB05-B06A4B796B7A}" srcOrd="1" destOrd="0" parTransId="{5FBF7D02-4F44-6649-9296-F0B7EC6ABEA6}" sibTransId="{6A10047E-4686-2F4B-B36E-EA21797D7196}"/>
    <dgm:cxn modelId="{5A908991-D57A-714C-8216-9427A022A9FF}" srcId="{C52A70E0-2031-8540-90D3-1583099D821E}" destId="{3EA1A29C-A3A4-174D-AEA6-C639979653C3}" srcOrd="2" destOrd="0" parTransId="{2036A522-1725-8B48-AB4A-B30B4145089C}" sibTransId="{C8A62238-1A6D-5143-B4ED-D84A51749B7E}"/>
    <dgm:cxn modelId="{1D9E8C74-58A1-144E-A9FB-CE8A997FCC6A}" type="presOf" srcId="{C52A70E0-2031-8540-90D3-1583099D821E}" destId="{2371239D-BC3A-E04F-9AB0-27423B583386}" srcOrd="0" destOrd="0" presId="urn:microsoft.com/office/officeart/2008/layout/CaptionedPictures"/>
    <dgm:cxn modelId="{74952D6A-EA0E-2645-8670-539A933CC362}" type="presOf" srcId="{AAEFF18A-DE98-2A49-8FD7-E8DD73589987}" destId="{1DF07F48-DB55-7C41-BCE9-AD93E68FBC0F}" srcOrd="0" destOrd="0" presId="urn:microsoft.com/office/officeart/2008/layout/CaptionedPictures"/>
    <dgm:cxn modelId="{03B081CE-5A65-4749-8585-51F2794C3C1E}" srcId="{C52A70E0-2031-8540-90D3-1583099D821E}" destId="{085CD021-D14F-B847-95EA-8954B0B8DFF9}" srcOrd="3" destOrd="0" parTransId="{4DBB18D3-20F3-154F-9EB7-A93D37768AC1}" sibTransId="{C54FA6A4-88D9-3144-88A3-D124FED7D904}"/>
    <dgm:cxn modelId="{47FD397D-88E4-DA40-BD23-FC435412C608}" type="presOf" srcId="{3EA1A29C-A3A4-174D-AEA6-C639979653C3}" destId="{0D35BD39-3686-324A-817E-6D813D7B8FF0}" srcOrd="0" destOrd="0" presId="urn:microsoft.com/office/officeart/2008/layout/CaptionedPictures"/>
    <dgm:cxn modelId="{F916724D-6468-2F48-AB96-368391598453}" type="presParOf" srcId="{2371239D-BC3A-E04F-9AB0-27423B583386}" destId="{E107EBB7-4E58-7E4C-B587-27638A2E8278}" srcOrd="0" destOrd="0" presId="urn:microsoft.com/office/officeart/2008/layout/CaptionedPictures"/>
    <dgm:cxn modelId="{CFB1C16F-6F8E-C54D-803A-A0EF6517B00D}" type="presParOf" srcId="{E107EBB7-4E58-7E4C-B587-27638A2E8278}" destId="{6FD671E6-6EF0-8549-980A-D32A2697431E}" srcOrd="0" destOrd="0" presId="urn:microsoft.com/office/officeart/2008/layout/CaptionedPictures"/>
    <dgm:cxn modelId="{ED8C975A-70D6-5846-A71C-0A71AC2CEB53}" type="presParOf" srcId="{E107EBB7-4E58-7E4C-B587-27638A2E8278}" destId="{AAC8C8D5-F36E-DD48-A584-D4C49F4DAD12}" srcOrd="1" destOrd="0" presId="urn:microsoft.com/office/officeart/2008/layout/CaptionedPictures"/>
    <dgm:cxn modelId="{2B3AF571-202C-BA46-B64E-286FD41A9FF9}" type="presParOf" srcId="{E107EBB7-4E58-7E4C-B587-27638A2E8278}" destId="{BAABD0B3-C3FD-1D47-9614-0F085C4F5E3A}" srcOrd="2" destOrd="0" presId="urn:microsoft.com/office/officeart/2008/layout/CaptionedPictures"/>
    <dgm:cxn modelId="{E30FF059-3211-864D-941F-21CB5FE1D040}" type="presParOf" srcId="{BAABD0B3-C3FD-1D47-9614-0F085C4F5E3A}" destId="{BDC1A8FB-9976-4B44-947B-B38C39828FD2}" srcOrd="0" destOrd="0" presId="urn:microsoft.com/office/officeart/2008/layout/CaptionedPictures"/>
    <dgm:cxn modelId="{2B6EEED9-8942-CF4D-AC95-3659D50CFAF6}" type="presParOf" srcId="{BAABD0B3-C3FD-1D47-9614-0F085C4F5E3A}" destId="{81DA770B-28A6-EA45-A3B5-2F95A4722F1A}" srcOrd="1" destOrd="0" presId="urn:microsoft.com/office/officeart/2008/layout/CaptionedPictures"/>
    <dgm:cxn modelId="{7760A2B2-4F99-7044-908E-05B7DC7A596F}" type="presParOf" srcId="{2371239D-BC3A-E04F-9AB0-27423B583386}" destId="{8367234E-6714-9C41-908C-9CFAB80E35F0}" srcOrd="1" destOrd="0" presId="urn:microsoft.com/office/officeart/2008/layout/CaptionedPictures"/>
    <dgm:cxn modelId="{E86F8AE7-9286-1547-B048-39CBF7D3E033}" type="presParOf" srcId="{2371239D-BC3A-E04F-9AB0-27423B583386}" destId="{6AA29BB8-DC24-C04E-BAD0-C5B6D8362A37}" srcOrd="2" destOrd="0" presId="urn:microsoft.com/office/officeart/2008/layout/CaptionedPictures"/>
    <dgm:cxn modelId="{0960738B-B9F5-B440-B0EA-6F2AC205D820}" type="presParOf" srcId="{6AA29BB8-DC24-C04E-BAD0-C5B6D8362A37}" destId="{0B3D44C3-E5BC-744C-944E-EFB75A7ADFDF}" srcOrd="0" destOrd="0" presId="urn:microsoft.com/office/officeart/2008/layout/CaptionedPictures"/>
    <dgm:cxn modelId="{BB59CA98-0823-D344-81DF-510A662F3057}" type="presParOf" srcId="{6AA29BB8-DC24-C04E-BAD0-C5B6D8362A37}" destId="{5A6C7D9A-F13F-514B-90B5-D7E857184D2D}" srcOrd="1" destOrd="0" presId="urn:microsoft.com/office/officeart/2008/layout/CaptionedPictures"/>
    <dgm:cxn modelId="{CA9D0107-7BBE-9E48-8EBE-793253617BC5}" type="presParOf" srcId="{6AA29BB8-DC24-C04E-BAD0-C5B6D8362A37}" destId="{E70C207B-4580-2B47-9AB8-9E28393A4D3F}" srcOrd="2" destOrd="0" presId="urn:microsoft.com/office/officeart/2008/layout/CaptionedPictures"/>
    <dgm:cxn modelId="{DF21897E-7335-A94F-9E42-20850E32ECFB}" type="presParOf" srcId="{E70C207B-4580-2B47-9AB8-9E28393A4D3F}" destId="{ED936EAE-1EB2-BC49-9477-526C2D3CF3CE}" srcOrd="0" destOrd="0" presId="urn:microsoft.com/office/officeart/2008/layout/CaptionedPictures"/>
    <dgm:cxn modelId="{99E83C18-A2D9-5B4F-A1AC-D8A54CD95F17}" type="presParOf" srcId="{E70C207B-4580-2B47-9AB8-9E28393A4D3F}" destId="{49668105-FBD6-9A45-A0A1-DDB2E313B11B}" srcOrd="1" destOrd="0" presId="urn:microsoft.com/office/officeart/2008/layout/CaptionedPictures"/>
    <dgm:cxn modelId="{A00CEB87-EA68-6D48-9038-A06C013BAF6F}" type="presParOf" srcId="{2371239D-BC3A-E04F-9AB0-27423B583386}" destId="{D4804E4E-49C5-3144-8496-48F9C8380279}" srcOrd="3" destOrd="0" presId="urn:microsoft.com/office/officeart/2008/layout/CaptionedPictures"/>
    <dgm:cxn modelId="{26072BB2-07BF-D743-B5C9-76451F7C1362}" type="presParOf" srcId="{2371239D-BC3A-E04F-9AB0-27423B583386}" destId="{9F909AA6-1DDF-094C-8400-C338DF93E7EC}" srcOrd="4" destOrd="0" presId="urn:microsoft.com/office/officeart/2008/layout/CaptionedPictures"/>
    <dgm:cxn modelId="{07EC09F3-1C77-2A4C-A9EE-8491EC9AAA4C}" type="presParOf" srcId="{9F909AA6-1DDF-094C-8400-C338DF93E7EC}" destId="{4CF676AB-8C90-0244-BA8B-11A13909B265}" srcOrd="0" destOrd="0" presId="urn:microsoft.com/office/officeart/2008/layout/CaptionedPictures"/>
    <dgm:cxn modelId="{481E0BD1-E872-0E40-BAC2-F211A9B092A6}" type="presParOf" srcId="{9F909AA6-1DDF-094C-8400-C338DF93E7EC}" destId="{3EF60D65-800A-CA40-9B56-C8BA59E3995C}" srcOrd="1" destOrd="0" presId="urn:microsoft.com/office/officeart/2008/layout/CaptionedPictures"/>
    <dgm:cxn modelId="{F21D5483-7685-B649-AD1D-C5173554A001}" type="presParOf" srcId="{9F909AA6-1DDF-094C-8400-C338DF93E7EC}" destId="{D5F4FF7F-CD41-C144-B0CA-6EB9B4CEEE2E}" srcOrd="2" destOrd="0" presId="urn:microsoft.com/office/officeart/2008/layout/CaptionedPictures"/>
    <dgm:cxn modelId="{76E98394-A93B-F64F-B68A-E43264E7B56F}" type="presParOf" srcId="{D5F4FF7F-CD41-C144-B0CA-6EB9B4CEEE2E}" destId="{DD168D47-234E-B446-AD6A-07C1338936A4}" srcOrd="0" destOrd="0" presId="urn:microsoft.com/office/officeart/2008/layout/CaptionedPictures"/>
    <dgm:cxn modelId="{76165BEF-B3FA-034E-A145-0A183E1FD527}" type="presParOf" srcId="{D5F4FF7F-CD41-C144-B0CA-6EB9B4CEEE2E}" destId="{0D35BD39-3686-324A-817E-6D813D7B8FF0}" srcOrd="1" destOrd="0" presId="urn:microsoft.com/office/officeart/2008/layout/CaptionedPictures"/>
    <dgm:cxn modelId="{543DE27D-68F7-1944-A894-02055FE68AE7}" type="presParOf" srcId="{2371239D-BC3A-E04F-9AB0-27423B583386}" destId="{AD6E520A-E154-F54B-BF61-D067A7E49529}" srcOrd="5" destOrd="0" presId="urn:microsoft.com/office/officeart/2008/layout/CaptionedPictures"/>
    <dgm:cxn modelId="{DE6643F3-338A-8C47-B958-95E07CB15E59}" type="presParOf" srcId="{2371239D-BC3A-E04F-9AB0-27423B583386}" destId="{C4BFE3A2-DD52-FA43-A450-3935B7C586AE}" srcOrd="6" destOrd="0" presId="urn:microsoft.com/office/officeart/2008/layout/CaptionedPictures"/>
    <dgm:cxn modelId="{00BEF22F-1FFA-294B-B8C8-FA758905D634}" type="presParOf" srcId="{C4BFE3A2-DD52-FA43-A450-3935B7C586AE}" destId="{466D70F5-8FA0-7649-AD98-C30A078C57A2}" srcOrd="0" destOrd="0" presId="urn:microsoft.com/office/officeart/2008/layout/CaptionedPictures"/>
    <dgm:cxn modelId="{1CEB1195-3DDB-A646-AEF0-11B8D45D87E2}" type="presParOf" srcId="{C4BFE3A2-DD52-FA43-A450-3935B7C586AE}" destId="{C536038C-1366-FA4D-B793-DC516802E2E4}" srcOrd="1" destOrd="0" presId="urn:microsoft.com/office/officeart/2008/layout/CaptionedPictures"/>
    <dgm:cxn modelId="{B1B0F3B0-F3F1-DE4D-BD2C-CC5B6C021F96}" type="presParOf" srcId="{C4BFE3A2-DD52-FA43-A450-3935B7C586AE}" destId="{48B44493-28F9-6C4B-ABFB-110FAC88A0C9}" srcOrd="2" destOrd="0" presId="urn:microsoft.com/office/officeart/2008/layout/CaptionedPictures"/>
    <dgm:cxn modelId="{4E1FB356-AD59-3E4D-943E-1F01FE01F17C}" type="presParOf" srcId="{48B44493-28F9-6C4B-ABFB-110FAC88A0C9}" destId="{AADAE86B-DBCA-7E47-A40C-7569C0588AEC}" srcOrd="0" destOrd="0" presId="urn:microsoft.com/office/officeart/2008/layout/CaptionedPictures"/>
    <dgm:cxn modelId="{B4CD23D1-17F5-134F-B84E-8F567D0CECBE}" type="presParOf" srcId="{48B44493-28F9-6C4B-ABFB-110FAC88A0C9}" destId="{3A230B9D-E823-6C4B-AE76-744C13979CDD}" srcOrd="1" destOrd="0" presId="urn:microsoft.com/office/officeart/2008/layout/CaptionedPictures"/>
    <dgm:cxn modelId="{0EC09947-7196-D64C-966A-ECCF609B8F61}" type="presParOf" srcId="{2371239D-BC3A-E04F-9AB0-27423B583386}" destId="{4E11CE37-F9B3-344F-B973-DE708854B3B7}" srcOrd="7" destOrd="0" presId="urn:microsoft.com/office/officeart/2008/layout/CaptionedPictures"/>
    <dgm:cxn modelId="{A51DACEF-C7A9-0042-BC8C-7043D1BC38E4}" type="presParOf" srcId="{2371239D-BC3A-E04F-9AB0-27423B583386}" destId="{53C7C534-CD4D-5941-B001-D05D50160137}" srcOrd="8" destOrd="0" presId="urn:microsoft.com/office/officeart/2008/layout/CaptionedPictures"/>
    <dgm:cxn modelId="{1AD2B76D-75A6-1A43-B5E2-C5DA57DACAE6}" type="presParOf" srcId="{53C7C534-CD4D-5941-B001-D05D50160137}" destId="{0F852BD2-2F16-CB47-9BA7-277BCC392A7F}" srcOrd="0" destOrd="0" presId="urn:microsoft.com/office/officeart/2008/layout/CaptionedPictures"/>
    <dgm:cxn modelId="{2F6D8F1F-0983-E14A-8DB4-54DA0B5E7187}" type="presParOf" srcId="{53C7C534-CD4D-5941-B001-D05D50160137}" destId="{12661A90-EEA1-074C-B7CD-3E4C94787F1E}" srcOrd="1" destOrd="0" presId="urn:microsoft.com/office/officeart/2008/layout/CaptionedPictures"/>
    <dgm:cxn modelId="{70578B5F-FE5F-D14A-A775-157240FFA600}" type="presParOf" srcId="{53C7C534-CD4D-5941-B001-D05D50160137}" destId="{51CB73FA-E924-3648-AF38-640FCCDA77C5}" srcOrd="2" destOrd="0" presId="urn:microsoft.com/office/officeart/2008/layout/CaptionedPictures"/>
    <dgm:cxn modelId="{6AC95A9F-07CC-8A4C-A3FE-9A35F838DB21}" type="presParOf" srcId="{51CB73FA-E924-3648-AF38-640FCCDA77C5}" destId="{EBAB7E33-4506-2241-889C-E7479841D6B6}" srcOrd="0" destOrd="0" presId="urn:microsoft.com/office/officeart/2008/layout/CaptionedPictures"/>
    <dgm:cxn modelId="{7DC64B95-E26E-FB48-A8D9-BEEE70EE836A}" type="presParOf" srcId="{51CB73FA-E924-3648-AF38-640FCCDA77C5}" destId="{1DF07F48-DB55-7C41-BCE9-AD93E68FBC0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38F51-6FF4-BB4C-BF36-5A69D7EDD2D4}" type="doc">
      <dgm:prSet loTypeId="urn:microsoft.com/office/officeart/2008/layout/BendingPictureCaption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80212-20B4-0B46-A3A4-24A712D86E07}">
      <dgm:prSet phldrT="[Text]"/>
      <dgm:spPr/>
      <dgm:t>
        <a:bodyPr/>
        <a:lstStyle/>
        <a:p>
          <a:r>
            <a:rPr lang="en-US" dirty="0" smtClean="0"/>
            <a:t>BLUE OCEAN	</a:t>
          </a:r>
          <a:endParaRPr lang="en-US" dirty="0"/>
        </a:p>
      </dgm:t>
    </dgm:pt>
    <dgm:pt modelId="{0D692BA8-9AF3-A243-B3BF-A4BCC2163833}" type="parTrans" cxnId="{C4EA5E62-1C06-9C4B-8344-0F069B2BCAE8}">
      <dgm:prSet/>
      <dgm:spPr/>
      <dgm:t>
        <a:bodyPr/>
        <a:lstStyle/>
        <a:p>
          <a:endParaRPr lang="en-US"/>
        </a:p>
      </dgm:t>
    </dgm:pt>
    <dgm:pt modelId="{47146B86-B69E-A34B-9BB1-393B05AA01EF}" type="sibTrans" cxnId="{C4EA5E62-1C06-9C4B-8344-0F069B2BCAE8}">
      <dgm:prSet/>
      <dgm:spPr/>
      <dgm:t>
        <a:bodyPr/>
        <a:lstStyle/>
        <a:p>
          <a:endParaRPr lang="en-US"/>
        </a:p>
      </dgm:t>
    </dgm:pt>
    <dgm:pt modelId="{0C7C2BF0-ED1A-1043-A7D6-FD52B7D043F6}">
      <dgm:prSet phldrT="[Text]"/>
      <dgm:spPr/>
      <dgm:t>
        <a:bodyPr/>
        <a:lstStyle/>
        <a:p>
          <a:r>
            <a:rPr lang="en-US" dirty="0" smtClean="0"/>
            <a:t>BLUE CARBON</a:t>
          </a:r>
          <a:endParaRPr lang="en-US" dirty="0"/>
        </a:p>
      </dgm:t>
    </dgm:pt>
    <dgm:pt modelId="{CC848394-DA54-3941-A97F-A0E6F985BBD7}" type="parTrans" cxnId="{5CF1CAFA-D982-AA42-9E5F-905E9A2A608D}">
      <dgm:prSet/>
      <dgm:spPr/>
      <dgm:t>
        <a:bodyPr/>
        <a:lstStyle/>
        <a:p>
          <a:endParaRPr lang="en-US"/>
        </a:p>
      </dgm:t>
    </dgm:pt>
    <dgm:pt modelId="{EEE74BCB-F1FC-0E41-A7C0-B468ADB62F82}" type="sibTrans" cxnId="{5CF1CAFA-D982-AA42-9E5F-905E9A2A608D}">
      <dgm:prSet/>
      <dgm:spPr/>
      <dgm:t>
        <a:bodyPr/>
        <a:lstStyle/>
        <a:p>
          <a:endParaRPr lang="en-US"/>
        </a:p>
      </dgm:t>
    </dgm:pt>
    <dgm:pt modelId="{9C2C76BD-C07F-A848-9D6C-901FEFD34BEA}">
      <dgm:prSet phldrT="[Text]"/>
      <dgm:spPr/>
      <dgm:t>
        <a:bodyPr/>
        <a:lstStyle/>
        <a:p>
          <a:r>
            <a:rPr lang="en-US" dirty="0" smtClean="0"/>
            <a:t>BLUE ECONOMY</a:t>
          </a:r>
          <a:endParaRPr lang="en-US" dirty="0"/>
        </a:p>
      </dgm:t>
    </dgm:pt>
    <dgm:pt modelId="{2E750C02-B4F9-D842-A636-EBD941269DA1}" type="parTrans" cxnId="{910B8133-8F65-BB4D-9A8E-5EE17AEB64C9}">
      <dgm:prSet/>
      <dgm:spPr/>
      <dgm:t>
        <a:bodyPr/>
        <a:lstStyle/>
        <a:p>
          <a:endParaRPr lang="en-US"/>
        </a:p>
      </dgm:t>
    </dgm:pt>
    <dgm:pt modelId="{F4D14AE9-E5E9-1C4A-A4D0-3401D8F4ABC4}" type="sibTrans" cxnId="{910B8133-8F65-BB4D-9A8E-5EE17AEB64C9}">
      <dgm:prSet/>
      <dgm:spPr/>
      <dgm:t>
        <a:bodyPr/>
        <a:lstStyle/>
        <a:p>
          <a:endParaRPr lang="en-US"/>
        </a:p>
      </dgm:t>
    </dgm:pt>
    <dgm:pt modelId="{84001817-5B8A-D148-AA8D-C769331D7541}">
      <dgm:prSet/>
      <dgm:spPr/>
      <dgm:t>
        <a:bodyPr/>
        <a:lstStyle/>
        <a:p>
          <a:r>
            <a:rPr lang="en-US" dirty="0" smtClean="0"/>
            <a:t>CORAL TRIANGLE INITIATIVE</a:t>
          </a:r>
          <a:endParaRPr lang="en-US" dirty="0"/>
        </a:p>
      </dgm:t>
    </dgm:pt>
    <dgm:pt modelId="{4B6A7A88-8A0D-A64D-B806-A7959647F57A}" type="parTrans" cxnId="{31011DC8-2C2E-4643-BF1C-E4944FB00F3E}">
      <dgm:prSet/>
      <dgm:spPr/>
      <dgm:t>
        <a:bodyPr/>
        <a:lstStyle/>
        <a:p>
          <a:endParaRPr lang="en-US"/>
        </a:p>
      </dgm:t>
    </dgm:pt>
    <dgm:pt modelId="{6F648BD8-428C-BA44-BE97-FF306059C738}" type="sibTrans" cxnId="{31011DC8-2C2E-4643-BF1C-E4944FB00F3E}">
      <dgm:prSet/>
      <dgm:spPr/>
      <dgm:t>
        <a:bodyPr/>
        <a:lstStyle/>
        <a:p>
          <a:endParaRPr lang="en-US"/>
        </a:p>
      </dgm:t>
    </dgm:pt>
    <dgm:pt modelId="{D9A6C94E-30AC-D041-A7D5-4B4A132FE2AB}" type="pres">
      <dgm:prSet presAssocID="{0DD38F51-6FF4-BB4C-BF36-5A69D7EDD2D4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699D674-5F0D-EE46-9908-A846EB4ED4F9}" type="pres">
      <dgm:prSet presAssocID="{A8D80212-20B4-0B46-A3A4-24A712D86E07}" presName="composite" presStyleCnt="0"/>
      <dgm:spPr/>
    </dgm:pt>
    <dgm:pt modelId="{A2904A8A-8A85-6144-8D69-2C010CAAF16C}" type="pres">
      <dgm:prSet presAssocID="{A8D80212-20B4-0B46-A3A4-24A712D86E07}" presName="Image" presStyleLbl="bgShp" presStyleIdx="0" presStyleCnt="4" custLinFactNeighborY="-54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5A47AE79-3536-0B42-A95A-6E61F5238F1E}" type="pres">
      <dgm:prSet presAssocID="{A8D80212-20B4-0B46-A3A4-24A712D86E07}" presName="Parent" presStyleLbl="node0" presStyleIdx="0" presStyleCnt="4" custLinFactNeighborX="-1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50661-DD45-4E4B-8B9D-159B3711446D}" type="pres">
      <dgm:prSet presAssocID="{47146B86-B69E-A34B-9BB1-393B05AA01EF}" presName="sibTrans" presStyleCnt="0"/>
      <dgm:spPr/>
    </dgm:pt>
    <dgm:pt modelId="{0B7C318F-1D4D-384C-8761-3FE8637D828F}" type="pres">
      <dgm:prSet presAssocID="{0C7C2BF0-ED1A-1043-A7D6-FD52B7D043F6}" presName="composite" presStyleCnt="0"/>
      <dgm:spPr/>
    </dgm:pt>
    <dgm:pt modelId="{37F60572-BC49-AA4B-A3A7-631BE34A89F0}" type="pres">
      <dgm:prSet presAssocID="{0C7C2BF0-ED1A-1043-A7D6-FD52B7D043F6}" presName="Image" presStyleLbl="bgShp" presStyleIdx="1" presStyleCnt="4" custLinFactNeighborY="-54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83B000-A6B7-6643-8C45-152DEF87FBBA}" type="pres">
      <dgm:prSet presAssocID="{0C7C2BF0-ED1A-1043-A7D6-FD52B7D043F6}" presName="Parent" presStyleLbl="node0" presStyleIdx="1" presStyleCnt="4" custLinFactNeighborX="-29358" custLinFactNeighborY="-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558CA-8CE6-3947-93CF-973DBE194BE9}" type="pres">
      <dgm:prSet presAssocID="{EEE74BCB-F1FC-0E41-A7C0-B468ADB62F82}" presName="sibTrans" presStyleCnt="0"/>
      <dgm:spPr/>
    </dgm:pt>
    <dgm:pt modelId="{1C223E13-979B-474B-944F-2D48488B5171}" type="pres">
      <dgm:prSet presAssocID="{9C2C76BD-C07F-A848-9D6C-901FEFD34BEA}" presName="composite" presStyleCnt="0"/>
      <dgm:spPr/>
    </dgm:pt>
    <dgm:pt modelId="{C58EF5DE-166D-E641-9740-1E4130BDBC1D}" type="pres">
      <dgm:prSet presAssocID="{9C2C76BD-C07F-A848-9D6C-901FEFD34BEA}" presName="Image" presStyleLbl="bgShp" presStyleIdx="2" presStyleCnt="4" custLinFactNeighborY="92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B32AADB5-B474-9C46-95E0-4433613C5A9A}" type="pres">
      <dgm:prSet presAssocID="{9C2C76BD-C07F-A848-9D6C-901FEFD34BEA}" presName="Parent" presStyleLbl="node0" presStyleIdx="2" presStyleCnt="4" custLinFactY="-134841" custLinFactNeighborX="-127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F6B22-FA5E-BB45-A93A-536E733489BD}" type="pres">
      <dgm:prSet presAssocID="{F4D14AE9-E5E9-1C4A-A4D0-3401D8F4ABC4}" presName="sibTrans" presStyleCnt="0"/>
      <dgm:spPr/>
    </dgm:pt>
    <dgm:pt modelId="{D774C1A9-9E89-4D40-8BB5-0A5C0D674C3F}" type="pres">
      <dgm:prSet presAssocID="{84001817-5B8A-D148-AA8D-C769331D7541}" presName="composite" presStyleCnt="0"/>
      <dgm:spPr/>
    </dgm:pt>
    <dgm:pt modelId="{D7C9F093-7155-6E4E-8F68-6193C375B681}" type="pres">
      <dgm:prSet presAssocID="{84001817-5B8A-D148-AA8D-C769331D7541}" presName="Image" presStyleLbl="bgShp" presStyleIdx="3" presStyleCnt="4" custLinFactNeighborY="928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86B13E-92F0-1B4F-9DE8-812E76D17379}" type="pres">
      <dgm:prSet presAssocID="{84001817-5B8A-D148-AA8D-C769331D7541}" presName="Parent" presStyleLbl="node0" presStyleIdx="3" presStyleCnt="4" custLinFactY="-134841" custLinFactNeighborX="-2935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9ED53-CCD6-234D-B8A2-D5DE27D9EB8D}" type="presOf" srcId="{0C7C2BF0-ED1A-1043-A7D6-FD52B7D043F6}" destId="{CE83B000-A6B7-6643-8C45-152DEF87FBBA}" srcOrd="0" destOrd="0" presId="urn:microsoft.com/office/officeart/2008/layout/BendingPictureCaption"/>
    <dgm:cxn modelId="{DEAC0319-CE0E-5B45-ADB5-671A3B605A00}" type="presOf" srcId="{0DD38F51-6FF4-BB4C-BF36-5A69D7EDD2D4}" destId="{D9A6C94E-30AC-D041-A7D5-4B4A132FE2AB}" srcOrd="0" destOrd="0" presId="urn:microsoft.com/office/officeart/2008/layout/BendingPictureCaption"/>
    <dgm:cxn modelId="{5CF1CAFA-D982-AA42-9E5F-905E9A2A608D}" srcId="{0DD38F51-6FF4-BB4C-BF36-5A69D7EDD2D4}" destId="{0C7C2BF0-ED1A-1043-A7D6-FD52B7D043F6}" srcOrd="1" destOrd="0" parTransId="{CC848394-DA54-3941-A97F-A0E6F985BBD7}" sibTransId="{EEE74BCB-F1FC-0E41-A7C0-B468ADB62F82}"/>
    <dgm:cxn modelId="{ED478DC4-3644-4849-97A2-1BA60AAD275A}" type="presOf" srcId="{9C2C76BD-C07F-A848-9D6C-901FEFD34BEA}" destId="{B32AADB5-B474-9C46-95E0-4433613C5A9A}" srcOrd="0" destOrd="0" presId="urn:microsoft.com/office/officeart/2008/layout/BendingPictureCaption"/>
    <dgm:cxn modelId="{31011DC8-2C2E-4643-BF1C-E4944FB00F3E}" srcId="{0DD38F51-6FF4-BB4C-BF36-5A69D7EDD2D4}" destId="{84001817-5B8A-D148-AA8D-C769331D7541}" srcOrd="3" destOrd="0" parTransId="{4B6A7A88-8A0D-A64D-B806-A7959647F57A}" sibTransId="{6F648BD8-428C-BA44-BE97-FF306059C738}"/>
    <dgm:cxn modelId="{910B8133-8F65-BB4D-9A8E-5EE17AEB64C9}" srcId="{0DD38F51-6FF4-BB4C-BF36-5A69D7EDD2D4}" destId="{9C2C76BD-C07F-A848-9D6C-901FEFD34BEA}" srcOrd="2" destOrd="0" parTransId="{2E750C02-B4F9-D842-A636-EBD941269DA1}" sibTransId="{F4D14AE9-E5E9-1C4A-A4D0-3401D8F4ABC4}"/>
    <dgm:cxn modelId="{C4EA5E62-1C06-9C4B-8344-0F069B2BCAE8}" srcId="{0DD38F51-6FF4-BB4C-BF36-5A69D7EDD2D4}" destId="{A8D80212-20B4-0B46-A3A4-24A712D86E07}" srcOrd="0" destOrd="0" parTransId="{0D692BA8-9AF3-A243-B3BF-A4BCC2163833}" sibTransId="{47146B86-B69E-A34B-9BB1-393B05AA01EF}"/>
    <dgm:cxn modelId="{818FF5A4-2AB9-BF40-B147-93B625A4D210}" type="presOf" srcId="{84001817-5B8A-D148-AA8D-C769331D7541}" destId="{8386B13E-92F0-1B4F-9DE8-812E76D17379}" srcOrd="0" destOrd="0" presId="urn:microsoft.com/office/officeart/2008/layout/BendingPictureCaption"/>
    <dgm:cxn modelId="{BC994733-21C5-1D40-9994-0E208D1B0224}" type="presOf" srcId="{A8D80212-20B4-0B46-A3A4-24A712D86E07}" destId="{5A47AE79-3536-0B42-A95A-6E61F5238F1E}" srcOrd="0" destOrd="0" presId="urn:microsoft.com/office/officeart/2008/layout/BendingPictureCaption"/>
    <dgm:cxn modelId="{F95270D8-ED72-DA40-AA8A-2447BD3196DA}" type="presParOf" srcId="{D9A6C94E-30AC-D041-A7D5-4B4A132FE2AB}" destId="{A699D674-5F0D-EE46-9908-A846EB4ED4F9}" srcOrd="0" destOrd="0" presId="urn:microsoft.com/office/officeart/2008/layout/BendingPictureCaption"/>
    <dgm:cxn modelId="{DF0AD3AD-345D-BC43-9308-1C481130E61C}" type="presParOf" srcId="{A699D674-5F0D-EE46-9908-A846EB4ED4F9}" destId="{A2904A8A-8A85-6144-8D69-2C010CAAF16C}" srcOrd="0" destOrd="0" presId="urn:microsoft.com/office/officeart/2008/layout/BendingPictureCaption"/>
    <dgm:cxn modelId="{EF4A4EFB-7B5D-4249-B48E-7115C394D88B}" type="presParOf" srcId="{A699D674-5F0D-EE46-9908-A846EB4ED4F9}" destId="{5A47AE79-3536-0B42-A95A-6E61F5238F1E}" srcOrd="1" destOrd="0" presId="urn:microsoft.com/office/officeart/2008/layout/BendingPictureCaption"/>
    <dgm:cxn modelId="{81097952-5FE8-084A-803C-0B2BF420D2FB}" type="presParOf" srcId="{D9A6C94E-30AC-D041-A7D5-4B4A132FE2AB}" destId="{9A450661-DD45-4E4B-8B9D-159B3711446D}" srcOrd="1" destOrd="0" presId="urn:microsoft.com/office/officeart/2008/layout/BendingPictureCaption"/>
    <dgm:cxn modelId="{06CB9771-B4C2-EA44-BF77-6A4A96F6F438}" type="presParOf" srcId="{D9A6C94E-30AC-D041-A7D5-4B4A132FE2AB}" destId="{0B7C318F-1D4D-384C-8761-3FE8637D828F}" srcOrd="2" destOrd="0" presId="urn:microsoft.com/office/officeart/2008/layout/BendingPictureCaption"/>
    <dgm:cxn modelId="{65883D6E-C97F-F545-878E-DDB61564D6D9}" type="presParOf" srcId="{0B7C318F-1D4D-384C-8761-3FE8637D828F}" destId="{37F60572-BC49-AA4B-A3A7-631BE34A89F0}" srcOrd="0" destOrd="0" presId="urn:microsoft.com/office/officeart/2008/layout/BendingPictureCaption"/>
    <dgm:cxn modelId="{D131A6F2-8378-1742-9AC2-E7FD3F50D9D4}" type="presParOf" srcId="{0B7C318F-1D4D-384C-8761-3FE8637D828F}" destId="{CE83B000-A6B7-6643-8C45-152DEF87FBBA}" srcOrd="1" destOrd="0" presId="urn:microsoft.com/office/officeart/2008/layout/BendingPictureCaption"/>
    <dgm:cxn modelId="{8110638A-9195-004E-B163-2D6FBBA15482}" type="presParOf" srcId="{D9A6C94E-30AC-D041-A7D5-4B4A132FE2AB}" destId="{DBC558CA-8CE6-3947-93CF-973DBE194BE9}" srcOrd="3" destOrd="0" presId="urn:microsoft.com/office/officeart/2008/layout/BendingPictureCaption"/>
    <dgm:cxn modelId="{B69D4A51-444C-EB4D-BE9E-640C0533999E}" type="presParOf" srcId="{D9A6C94E-30AC-D041-A7D5-4B4A132FE2AB}" destId="{1C223E13-979B-474B-944F-2D48488B5171}" srcOrd="4" destOrd="0" presId="urn:microsoft.com/office/officeart/2008/layout/BendingPictureCaption"/>
    <dgm:cxn modelId="{F90C262D-E16A-AD4A-A9AE-50BB0DA3A189}" type="presParOf" srcId="{1C223E13-979B-474B-944F-2D48488B5171}" destId="{C58EF5DE-166D-E641-9740-1E4130BDBC1D}" srcOrd="0" destOrd="0" presId="urn:microsoft.com/office/officeart/2008/layout/BendingPictureCaption"/>
    <dgm:cxn modelId="{F686DB77-49E8-DD4B-9F31-4AA57478CC7D}" type="presParOf" srcId="{1C223E13-979B-474B-944F-2D48488B5171}" destId="{B32AADB5-B474-9C46-95E0-4433613C5A9A}" srcOrd="1" destOrd="0" presId="urn:microsoft.com/office/officeart/2008/layout/BendingPictureCaption"/>
    <dgm:cxn modelId="{8C0AB441-7644-A24C-BEC6-8A90B339A461}" type="presParOf" srcId="{D9A6C94E-30AC-D041-A7D5-4B4A132FE2AB}" destId="{3E9F6B22-FA5E-BB45-A93A-536E733489BD}" srcOrd="5" destOrd="0" presId="urn:microsoft.com/office/officeart/2008/layout/BendingPictureCaption"/>
    <dgm:cxn modelId="{40F5503E-6DF0-894F-A169-F0F5414422D5}" type="presParOf" srcId="{D9A6C94E-30AC-D041-A7D5-4B4A132FE2AB}" destId="{D774C1A9-9E89-4D40-8BB5-0A5C0D674C3F}" srcOrd="6" destOrd="0" presId="urn:microsoft.com/office/officeart/2008/layout/BendingPictureCaption"/>
    <dgm:cxn modelId="{9E1DBDBE-DF79-9544-BB05-7A353AF6F8F3}" type="presParOf" srcId="{D774C1A9-9E89-4D40-8BB5-0A5C0D674C3F}" destId="{D7C9F093-7155-6E4E-8F68-6193C375B681}" srcOrd="0" destOrd="0" presId="urn:microsoft.com/office/officeart/2008/layout/BendingPictureCaption"/>
    <dgm:cxn modelId="{54660B2D-D08F-9D4C-AAB2-F09075B4E225}" type="presParOf" srcId="{D774C1A9-9E89-4D40-8BB5-0A5C0D674C3F}" destId="{8386B13E-92F0-1B4F-9DE8-812E76D1737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FC0B-48E8-D44D-92EC-53101B222446}">
      <dsp:nvSpPr>
        <dsp:cNvPr id="0" name=""/>
        <dsp:cNvSpPr/>
      </dsp:nvSpPr>
      <dsp:spPr>
        <a:xfrm>
          <a:off x="0" y="161817"/>
          <a:ext cx="9144000" cy="18558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CE06-0965-A34F-A1F8-38CA0AF18C48}">
      <dsp:nvSpPr>
        <dsp:cNvPr id="0" name=""/>
        <dsp:cNvSpPr/>
      </dsp:nvSpPr>
      <dsp:spPr>
        <a:xfrm>
          <a:off x="639996" y="25588"/>
          <a:ext cx="2027007" cy="1574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C33C05-5FFD-E44B-BF34-4826CC6AFDBA}">
      <dsp:nvSpPr>
        <dsp:cNvPr id="0" name=""/>
        <dsp:cNvSpPr/>
      </dsp:nvSpPr>
      <dsp:spPr>
        <a:xfrm rot="10800000">
          <a:off x="278922" y="1657390"/>
          <a:ext cx="2749154" cy="41871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cs typeface="Arial"/>
            </a:rPr>
            <a:t>SEA LEVEL RISE AND OCEAN WARMING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rgbClr val="FF0000"/>
            </a:solidFill>
          </a:endParaRPr>
        </a:p>
        <a:p>
          <a:pPr marL="185738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COASTAL VULNERABILITY</a:t>
          </a:r>
        </a:p>
        <a:p>
          <a:pPr marL="185738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 COASTAL ECOSYSTEM DEGRADATION </a:t>
          </a:r>
        </a:p>
        <a:p>
          <a:pPr marL="185738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SINKING ISLANDS AND CITIES (2000 SMALL ISLANDS IN 2050)</a:t>
          </a:r>
        </a:p>
        <a:p>
          <a:pPr marL="185738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 CORAL BLEACHING</a:t>
          </a:r>
          <a:endParaRPr lang="en-US" sz="1600" kern="1200" dirty="0"/>
        </a:p>
      </dsp:txBody>
      <dsp:txXfrm rot="10800000">
        <a:off x="363468" y="1657390"/>
        <a:ext cx="2580062" cy="4102589"/>
      </dsp:txXfrm>
    </dsp:sp>
    <dsp:sp modelId="{68DF404B-8AB6-6941-A879-E83FFF74CFA9}">
      <dsp:nvSpPr>
        <dsp:cNvPr id="0" name=""/>
        <dsp:cNvSpPr/>
      </dsp:nvSpPr>
      <dsp:spPr>
        <a:xfrm>
          <a:off x="3657600" y="41715"/>
          <a:ext cx="1866411" cy="15423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F830A-A10C-B147-A49A-1BF71DB6E7B6}">
      <dsp:nvSpPr>
        <dsp:cNvPr id="0" name=""/>
        <dsp:cNvSpPr/>
      </dsp:nvSpPr>
      <dsp:spPr>
        <a:xfrm rot="10800000">
          <a:off x="3199984" y="1657390"/>
          <a:ext cx="2781644" cy="41871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cs typeface="Arial"/>
            </a:rPr>
            <a:t>FRAGILE </a:t>
          </a:r>
          <a:r>
            <a:rPr lang="en-US" sz="1800" b="1" kern="1200" dirty="0" smtClean="0">
              <a:solidFill>
                <a:srgbClr val="000000"/>
              </a:solidFill>
              <a:latin typeface="Arial"/>
              <a:cs typeface="Arial"/>
            </a:rPr>
            <a:t>COASTAL COMMUNITY </a:t>
          </a:r>
          <a:r>
            <a:rPr lang="en-US" sz="1800" b="1" kern="1200" dirty="0" smtClean="0">
              <a:solidFill>
                <a:srgbClr val="000000"/>
              </a:solidFill>
              <a:latin typeface="Arial"/>
              <a:cs typeface="Arial"/>
            </a:rPr>
            <a:t>LIVELIHOOD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000000"/>
            </a:solidFill>
            <a:latin typeface="Arial"/>
            <a:cs typeface="Arial"/>
          </a:endParaRPr>
        </a:p>
        <a:p>
          <a:pPr marL="180975" lvl="0" indent="-180975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LOSS OF HOME FOR 42 MILLIONS IN 2050</a:t>
          </a:r>
        </a:p>
        <a:p>
          <a:pPr marL="180975" lvl="0" indent="-180975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LOSS OF INCOME RESOURCES</a:t>
          </a:r>
        </a:p>
        <a:p>
          <a:pPr marL="180975" lvl="0" indent="-180975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UNCERTAINTY IN FISHING SEASONS</a:t>
          </a:r>
        </a:p>
        <a:p>
          <a:pPr marL="180975" lvl="0" indent="-180975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 EMERGING HUMAN DISEASES</a:t>
          </a:r>
        </a:p>
      </dsp:txBody>
      <dsp:txXfrm rot="10800000">
        <a:off x="3285529" y="1657390"/>
        <a:ext cx="2610554" cy="4101590"/>
      </dsp:txXfrm>
    </dsp:sp>
    <dsp:sp modelId="{C9A13C59-1ECD-2C46-8F8D-BE57C68C636A}">
      <dsp:nvSpPr>
        <dsp:cNvPr id="0" name=""/>
        <dsp:cNvSpPr/>
      </dsp:nvSpPr>
      <dsp:spPr>
        <a:xfrm>
          <a:off x="6477005" y="25588"/>
          <a:ext cx="2064603" cy="1574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C5F334-BB7E-524F-8DC9-09CB170BD329}">
      <dsp:nvSpPr>
        <dsp:cNvPr id="0" name=""/>
        <dsp:cNvSpPr/>
      </dsp:nvSpPr>
      <dsp:spPr>
        <a:xfrm rot="10800000">
          <a:off x="6153536" y="1657390"/>
          <a:ext cx="2711541" cy="41871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cs typeface="Arial"/>
            </a:rPr>
            <a:t>THREATENED FISHERIES AND AQUACULTURE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>
            <a:solidFill>
              <a:srgbClr val="FF0000"/>
            </a:solidFill>
          </a:endParaRPr>
        </a:p>
        <a:p>
          <a:pPr marL="177800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1. CHANGES OF FISH MIGRATION PATTERN</a:t>
          </a:r>
        </a:p>
        <a:p>
          <a:pPr marL="177800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2.INCREASE NUMBERS OF  STRANDED FISH</a:t>
          </a:r>
        </a:p>
        <a:p>
          <a:pPr marL="177800" lvl="0" indent="-17780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3. EMERGING  FARMED FISH DISEASES</a:t>
          </a:r>
          <a:endParaRPr lang="en-US" sz="1600" kern="1200" dirty="0">
            <a:solidFill>
              <a:schemeClr val="bg1"/>
            </a:solidFill>
          </a:endParaRPr>
        </a:p>
      </dsp:txBody>
      <dsp:txXfrm rot="10800000">
        <a:off x="6236925" y="1657390"/>
        <a:ext cx="2544763" cy="4103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671E6-6EF0-8549-980A-D32A2697431E}">
      <dsp:nvSpPr>
        <dsp:cNvPr id="0" name=""/>
        <dsp:cNvSpPr/>
      </dsp:nvSpPr>
      <dsp:spPr>
        <a:xfrm>
          <a:off x="130694" y="92580"/>
          <a:ext cx="2223306" cy="26156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8C8D5-F36E-DD48-A584-D4C49F4DAD12}">
      <dsp:nvSpPr>
        <dsp:cNvPr id="0" name=""/>
        <dsp:cNvSpPr/>
      </dsp:nvSpPr>
      <dsp:spPr>
        <a:xfrm>
          <a:off x="242082" y="197206"/>
          <a:ext cx="2000975" cy="17001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DA770B-28A6-EA45-A3B5-2F95A4722F1A}">
      <dsp:nvSpPr>
        <dsp:cNvPr id="0" name=""/>
        <dsp:cNvSpPr/>
      </dsp:nvSpPr>
      <dsp:spPr>
        <a:xfrm>
          <a:off x="242082" y="1897381"/>
          <a:ext cx="2000975" cy="70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INDONESIA PRIMA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(INA PRIMA)</a:t>
          </a:r>
          <a:endParaRPr lang="en-US" sz="1400" b="1" kern="1200" dirty="0"/>
        </a:p>
      </dsp:txBody>
      <dsp:txXfrm>
        <a:off x="242082" y="1897381"/>
        <a:ext cx="2000975" cy="706226"/>
      </dsp:txXfrm>
    </dsp:sp>
    <dsp:sp modelId="{0B3D44C3-E5BC-744C-944E-EFB75A7ADFDF}">
      <dsp:nvSpPr>
        <dsp:cNvPr id="0" name=""/>
        <dsp:cNvSpPr/>
      </dsp:nvSpPr>
      <dsp:spPr>
        <a:xfrm>
          <a:off x="3102498" y="128414"/>
          <a:ext cx="2223306" cy="26156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C7D9A-F13F-514B-90B5-D7E857184D2D}">
      <dsp:nvSpPr>
        <dsp:cNvPr id="0" name=""/>
        <dsp:cNvSpPr/>
      </dsp:nvSpPr>
      <dsp:spPr>
        <a:xfrm>
          <a:off x="3210720" y="197206"/>
          <a:ext cx="2000975" cy="17001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668105-FBD6-9A45-A0A1-DDB2E313B11B}">
      <dsp:nvSpPr>
        <dsp:cNvPr id="0" name=""/>
        <dsp:cNvSpPr/>
      </dsp:nvSpPr>
      <dsp:spPr>
        <a:xfrm>
          <a:off x="3213621" y="1933222"/>
          <a:ext cx="2000975" cy="70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MARINE INTEGRATED DATA AND ANALYSIS SYSTEM (MIDAS)</a:t>
          </a:r>
          <a:endParaRPr lang="en-US" sz="1400" b="1" kern="1200" dirty="0"/>
        </a:p>
      </dsp:txBody>
      <dsp:txXfrm>
        <a:off x="3213621" y="1933222"/>
        <a:ext cx="2000975" cy="706226"/>
      </dsp:txXfrm>
    </dsp:sp>
    <dsp:sp modelId="{4CF676AB-8C90-0244-BA8B-11A13909B265}">
      <dsp:nvSpPr>
        <dsp:cNvPr id="0" name=""/>
        <dsp:cNvSpPr/>
      </dsp:nvSpPr>
      <dsp:spPr>
        <a:xfrm>
          <a:off x="6158699" y="92580"/>
          <a:ext cx="2223306" cy="26156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60D65-800A-CA40-9B56-C8BA59E3995C}">
      <dsp:nvSpPr>
        <dsp:cNvPr id="0" name=""/>
        <dsp:cNvSpPr/>
      </dsp:nvSpPr>
      <dsp:spPr>
        <a:xfrm>
          <a:off x="6248160" y="197206"/>
          <a:ext cx="2000975" cy="17001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35BD39-3686-324A-817E-6D813D7B8FF0}">
      <dsp:nvSpPr>
        <dsp:cNvPr id="0" name=""/>
        <dsp:cNvSpPr/>
      </dsp:nvSpPr>
      <dsp:spPr>
        <a:xfrm>
          <a:off x="6115296" y="1960772"/>
          <a:ext cx="2266705" cy="70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COASTAL INUNDATION FORECASTING DEMONSTRATION PROJECT (CIFDP)</a:t>
          </a:r>
          <a:endParaRPr lang="en-US" sz="1400" b="1" kern="1200" dirty="0"/>
        </a:p>
      </dsp:txBody>
      <dsp:txXfrm>
        <a:off x="6115296" y="1960772"/>
        <a:ext cx="2266705" cy="706226"/>
      </dsp:txXfrm>
    </dsp:sp>
    <dsp:sp modelId="{466D70F5-8FA0-7649-AD98-C30A078C57A2}">
      <dsp:nvSpPr>
        <dsp:cNvPr id="0" name=""/>
        <dsp:cNvSpPr/>
      </dsp:nvSpPr>
      <dsp:spPr>
        <a:xfrm>
          <a:off x="1676392" y="2930565"/>
          <a:ext cx="2223306" cy="26156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6038C-1366-FA4D-B793-DC516802E2E4}">
      <dsp:nvSpPr>
        <dsp:cNvPr id="0" name=""/>
        <dsp:cNvSpPr/>
      </dsp:nvSpPr>
      <dsp:spPr>
        <a:xfrm>
          <a:off x="1787579" y="3035191"/>
          <a:ext cx="2000975" cy="170017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230B9D-E823-6C4B-AE76-744C13979CDD}">
      <dsp:nvSpPr>
        <dsp:cNvPr id="0" name=""/>
        <dsp:cNvSpPr/>
      </dsp:nvSpPr>
      <dsp:spPr>
        <a:xfrm>
          <a:off x="1787579" y="4735366"/>
          <a:ext cx="2000975" cy="70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YEAR OF THE MARITIME CONTINENT (YMC) 2017</a:t>
          </a:r>
          <a:endParaRPr lang="en-US" sz="1400" b="1" kern="1200" dirty="0"/>
        </a:p>
      </dsp:txBody>
      <dsp:txXfrm>
        <a:off x="1787579" y="4735366"/>
        <a:ext cx="2000975" cy="706226"/>
      </dsp:txXfrm>
    </dsp:sp>
    <dsp:sp modelId="{0F852BD2-2F16-CB47-9BA7-277BCC392A7F}">
      <dsp:nvSpPr>
        <dsp:cNvPr id="0" name=""/>
        <dsp:cNvSpPr/>
      </dsp:nvSpPr>
      <dsp:spPr>
        <a:xfrm>
          <a:off x="4634701" y="2930565"/>
          <a:ext cx="2223306" cy="26156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61A90-EEA1-074C-B7CD-3E4C94787F1E}">
      <dsp:nvSpPr>
        <dsp:cNvPr id="0" name=""/>
        <dsp:cNvSpPr/>
      </dsp:nvSpPr>
      <dsp:spPr>
        <a:xfrm>
          <a:off x="4745853" y="3035191"/>
          <a:ext cx="2000975" cy="170017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F07F48-DB55-7C41-BCE9-AD93E68FBC0F}">
      <dsp:nvSpPr>
        <dsp:cNvPr id="0" name=""/>
        <dsp:cNvSpPr/>
      </dsp:nvSpPr>
      <dsp:spPr>
        <a:xfrm>
          <a:off x="4745853" y="4735366"/>
          <a:ext cx="2000975" cy="70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FISHER AND FISH FARMER PROTECTION LAW</a:t>
          </a:r>
          <a:endParaRPr lang="en-US" sz="1400" b="1" kern="1200" dirty="0"/>
        </a:p>
      </dsp:txBody>
      <dsp:txXfrm>
        <a:off x="4745853" y="4735366"/>
        <a:ext cx="2000975" cy="706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04A8A-8A85-6144-8D69-2C010CAAF16C}">
      <dsp:nvSpPr>
        <dsp:cNvPr id="0" name=""/>
        <dsp:cNvSpPr/>
      </dsp:nvSpPr>
      <dsp:spPr>
        <a:xfrm>
          <a:off x="1465657" y="0"/>
          <a:ext cx="3269665" cy="24162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7AE79-3536-0B42-A95A-6E61F5238F1E}">
      <dsp:nvSpPr>
        <dsp:cNvPr id="0" name=""/>
        <dsp:cNvSpPr/>
      </dsp:nvSpPr>
      <dsp:spPr>
        <a:xfrm>
          <a:off x="2090512" y="2044594"/>
          <a:ext cx="2817477" cy="677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/>
            <a:t>BLUE OCEAN	</a:t>
          </a:r>
          <a:endParaRPr lang="en-US" sz="2100" kern="1200" dirty="0"/>
        </a:p>
      </dsp:txBody>
      <dsp:txXfrm>
        <a:off x="2090512" y="2044594"/>
        <a:ext cx="2817477" cy="677086"/>
      </dsp:txXfrm>
    </dsp:sp>
    <dsp:sp modelId="{37F60572-BC49-AA4B-A3A7-631BE34A89F0}">
      <dsp:nvSpPr>
        <dsp:cNvPr id="0" name=""/>
        <dsp:cNvSpPr/>
      </dsp:nvSpPr>
      <dsp:spPr>
        <a:xfrm>
          <a:off x="5419174" y="0"/>
          <a:ext cx="3269665" cy="24162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83B000-A6B7-6643-8C45-152DEF87FBBA}">
      <dsp:nvSpPr>
        <dsp:cNvPr id="0" name=""/>
        <dsp:cNvSpPr/>
      </dsp:nvSpPr>
      <dsp:spPr>
        <a:xfrm>
          <a:off x="5252909" y="2027207"/>
          <a:ext cx="2817477" cy="677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/>
            <a:t>BLUE CARBON</a:t>
          </a:r>
          <a:endParaRPr lang="en-US" sz="2100" kern="1200" dirty="0"/>
        </a:p>
      </dsp:txBody>
      <dsp:txXfrm>
        <a:off x="5252909" y="2027207"/>
        <a:ext cx="2817477" cy="677086"/>
      </dsp:txXfrm>
    </dsp:sp>
    <dsp:sp modelId="{C58EF5DE-166D-E641-9740-1E4130BDBC1D}">
      <dsp:nvSpPr>
        <dsp:cNvPr id="0" name=""/>
        <dsp:cNvSpPr/>
      </dsp:nvSpPr>
      <dsp:spPr>
        <a:xfrm>
          <a:off x="1465657" y="3293772"/>
          <a:ext cx="3269665" cy="24162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2AADB5-B474-9C46-95E0-4433613C5A9A}">
      <dsp:nvSpPr>
        <dsp:cNvPr id="0" name=""/>
        <dsp:cNvSpPr/>
      </dsp:nvSpPr>
      <dsp:spPr>
        <a:xfrm>
          <a:off x="2090540" y="2780509"/>
          <a:ext cx="2817477" cy="677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/>
            <a:t>BLUE ECONOMY</a:t>
          </a:r>
          <a:endParaRPr lang="en-US" sz="2100" kern="1200" dirty="0"/>
        </a:p>
      </dsp:txBody>
      <dsp:txXfrm>
        <a:off x="2090540" y="2780509"/>
        <a:ext cx="2817477" cy="677086"/>
      </dsp:txXfrm>
    </dsp:sp>
    <dsp:sp modelId="{D7C9F093-7155-6E4E-8F68-6193C375B681}">
      <dsp:nvSpPr>
        <dsp:cNvPr id="0" name=""/>
        <dsp:cNvSpPr/>
      </dsp:nvSpPr>
      <dsp:spPr>
        <a:xfrm>
          <a:off x="5419174" y="3293772"/>
          <a:ext cx="3269665" cy="24162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86B13E-92F0-1B4F-9DE8-812E76D17379}">
      <dsp:nvSpPr>
        <dsp:cNvPr id="0" name=""/>
        <dsp:cNvSpPr/>
      </dsp:nvSpPr>
      <dsp:spPr>
        <a:xfrm>
          <a:off x="5252909" y="2780509"/>
          <a:ext cx="2817477" cy="677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100" kern="1200" dirty="0" smtClean="0"/>
            <a:t>CORAL TRIANGLE INITIATIVE</a:t>
          </a:r>
          <a:endParaRPr lang="en-US" sz="2100" kern="1200" dirty="0"/>
        </a:p>
      </dsp:txBody>
      <dsp:txXfrm>
        <a:off x="5252909" y="2780509"/>
        <a:ext cx="2817477" cy="677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A7C6E-7F02-4553-97B9-8F790DFA20B5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962C33-4921-4DD4-8496-1DC72428A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26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4E4486-C591-429F-97CA-9DF3DA40DB78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967B9FD-9979-4D9B-96B4-2267902DC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407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B9FD-9979-4D9B-96B4-2267902DC24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1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B9FD-9979-4D9B-96B4-2267902DC24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35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477000"/>
            <a:chExt cx="9906000" cy="360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2051712" cy="36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3231" y="6477000"/>
              <a:ext cx="5862769" cy="360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7190" y="6477000"/>
              <a:ext cx="1950244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</p:grpSp>
      <p:sp>
        <p:nvSpPr>
          <p:cNvPr id="8" name="Slide Number Placeholder 5"/>
          <p:cNvSpPr txBox="1">
            <a:spLocks/>
          </p:cNvSpPr>
          <p:nvPr/>
        </p:nvSpPr>
        <p:spPr>
          <a:xfrm>
            <a:off x="6804025" y="6553200"/>
            <a:ext cx="2311400" cy="323850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algn="r" eaLnBrk="1" hangingPunct="1">
              <a:defRPr/>
            </a:pPr>
            <a:fld id="{09208AB8-CB77-4A0F-9893-EDA504F8C734}" type="slidenum">
              <a:rPr lang="en-US" smtClean="0">
                <a:solidFill>
                  <a:schemeClr val="bg1"/>
                </a:solidFill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7425"/>
            <a:ext cx="9115648" cy="1225893"/>
          </a:xfrm>
          <a:solidFill>
            <a:srgbClr val="002060"/>
          </a:solidFill>
        </p:spPr>
        <p:txBody>
          <a:bodyPr/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260780"/>
            <a:ext cx="1545960" cy="10081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8287" y="364092"/>
            <a:ext cx="1476375" cy="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820C60-1D61-44FA-9BF2-5A0AAC1894DE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1B7C74-CD97-4335-B5D9-60AEB1DFD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658986-C7F5-4AFD-8979-9A265DD97794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992B6A-2165-49ED-A886-397C13367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1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377"/>
            <a:ext cx="7239000" cy="649537"/>
          </a:xfrm>
          <a:solidFill>
            <a:srgbClr val="002060"/>
          </a:solidFill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43000"/>
            <a:ext cx="8640960" cy="5238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33" y="289314"/>
            <a:ext cx="795867" cy="609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289314"/>
            <a:ext cx="838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943D96-9961-4F52-97A3-D0FF032ABFE5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89B15E-1693-4382-B716-E3B9EC5A2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B8A50C-EE2B-4BAB-AAAA-BF0CC552E3BA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F27765-C3D6-4F2C-A994-7B8F3F7E5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3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2D2183-BE3E-46C9-A125-B502EDB2385D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C92D27-D389-4444-8665-64258517D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2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92E796B-7349-4418-8981-B47F98C7B89D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54317B1-EF57-4805-8535-182C790AA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6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797715-7DF4-4E57-B064-44BEB27F0A6D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926814A-9AD6-46AA-8CCF-C19D5D1F8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4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3B66B3F-D35F-409B-8058-FC9F7F6CF63F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94CCEB-032E-4D04-BC47-1C4FFCF7F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6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84BFDE-0E3A-4138-9261-694B82843B86}" type="datetimeFigureOut">
              <a:rPr lang="en-US"/>
              <a:pPr>
                <a:defRPr/>
              </a:pPr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0C5419-FCAE-459D-973C-EBA8D7C32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6408737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grpSp>
        <p:nvGrpSpPr>
          <p:cNvPr id="1028" name="Group 10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477000"/>
            <a:chExt cx="9906000" cy="360000"/>
          </a:xfrm>
        </p:grpSpPr>
        <p:sp>
          <p:nvSpPr>
            <p:cNvPr id="12" name="Rectangle 11"/>
            <p:cNvSpPr/>
            <p:nvPr/>
          </p:nvSpPr>
          <p:spPr>
            <a:xfrm>
              <a:off x="0" y="6477000"/>
              <a:ext cx="2051712" cy="36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3231" y="6477000"/>
              <a:ext cx="5862769" cy="360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7190" y="6477000"/>
              <a:ext cx="1950244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d-ID"/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6804025" y="6553200"/>
            <a:ext cx="2311400" cy="323850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algn="r" eaLnBrk="1" hangingPunct="1">
              <a:defRPr/>
            </a:pPr>
            <a:fld id="{8BA42C07-2C77-40E7-BE8B-BC9900119387}" type="slidenum">
              <a:rPr lang="en-US" sz="1400" smtClean="0">
                <a:solidFill>
                  <a:schemeClr val="bg1"/>
                </a:solidFill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7863"/>
            <a:ext cx="9115425" cy="14811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800" dirty="0"/>
              <a:t>Climate Change Issues, Challenges, and Initiatives: Perspectives from the Archipelagic State of Indonesia</a:t>
            </a: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86868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Presented at </a:t>
            </a:r>
            <a:r>
              <a:rPr lang="en-US" sz="1800" b="1" dirty="0">
                <a:solidFill>
                  <a:srgbClr val="0000FF"/>
                </a:solidFill>
              </a:rPr>
              <a:t>OCEANS DAY AT COP 21</a:t>
            </a:r>
            <a:r>
              <a:rPr lang="en-US" sz="1800" b="1" dirty="0">
                <a:solidFill>
                  <a:srgbClr val="002060"/>
                </a:solidFill>
              </a:rPr>
              <a:t>, </a:t>
            </a:r>
            <a:r>
              <a:rPr lang="en-US" sz="1800" b="1" dirty="0" smtClean="0">
                <a:solidFill>
                  <a:srgbClr val="0000FF"/>
                </a:solidFill>
              </a:rPr>
              <a:t>Rio </a:t>
            </a:r>
            <a:r>
              <a:rPr lang="en-US" sz="1800" b="1" dirty="0">
                <a:solidFill>
                  <a:srgbClr val="0000FF"/>
                </a:solidFill>
              </a:rPr>
              <a:t>Conventions </a:t>
            </a:r>
            <a:r>
              <a:rPr lang="en-US" sz="1800" b="1" dirty="0" smtClean="0">
                <a:solidFill>
                  <a:srgbClr val="0000FF"/>
                </a:solidFill>
              </a:rPr>
              <a:t>Pavilion</a:t>
            </a:r>
            <a:r>
              <a:rPr lang="id-ID" sz="1800" b="1" dirty="0" smtClean="0">
                <a:solidFill>
                  <a:srgbClr val="002060"/>
                </a:solidFill>
              </a:rPr>
              <a:t>, Paris, 4 </a:t>
            </a:r>
            <a:r>
              <a:rPr lang="id-ID" sz="1800" dirty="0" smtClean="0">
                <a:solidFill>
                  <a:schemeClr val="tx1"/>
                </a:solidFill>
              </a:rPr>
              <a:t>December 2015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3862626"/>
            <a:ext cx="5257800" cy="1928574"/>
            <a:chOff x="1981200" y="3581400"/>
            <a:chExt cx="5257800" cy="1928574"/>
          </a:xfrm>
        </p:grpSpPr>
        <p:sp>
          <p:nvSpPr>
            <p:cNvPr id="4" name="TextBox 3"/>
            <p:cNvSpPr txBox="1"/>
            <p:nvPr/>
          </p:nvSpPr>
          <p:spPr>
            <a:xfrm>
              <a:off x="1981200" y="4648200"/>
              <a:ext cx="5257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FF"/>
                  </a:solidFill>
                </a:rPr>
                <a:t>Achmad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0000FF"/>
                  </a:solidFill>
                </a:rPr>
                <a:t>Poernomo</a:t>
              </a:r>
              <a:endParaRPr lang="en-US" sz="16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Senior Advisor to Minister on Public Policy</a:t>
              </a: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Ministry of Marine Affairs and Fisheries 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pic>
          <p:nvPicPr>
            <p:cNvPr id="5" name="Picture 4" descr="LOGO-KEMENTERIAN-KELAUTAN-DAN-PERIKANA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3581400"/>
              <a:ext cx="1066800" cy="10789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400"/>
            <a:ext cx="9134475" cy="92333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057471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We </a:t>
            </a:r>
            <a:r>
              <a:rPr lang="en-US" b="1" dirty="0"/>
              <a:t>could be the first generation to end </a:t>
            </a:r>
            <a:r>
              <a:rPr lang="en-US" b="1" dirty="0" smtClean="0"/>
              <a:t>poverty, but </a:t>
            </a:r>
            <a:r>
              <a:rPr lang="en-US" b="1" dirty="0"/>
              <a:t>being the last generation that respond to the problem of climate </a:t>
            </a:r>
            <a:r>
              <a:rPr lang="en-US" b="1" dirty="0" smtClean="0"/>
              <a:t>change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40386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We are committed to reduce emission by 29% (self support) or 41% (with international support) in 2030</a:t>
            </a:r>
            <a:endParaRPr lang="en-US" b="1" dirty="0"/>
          </a:p>
        </p:txBody>
      </p:sp>
      <p:pic>
        <p:nvPicPr>
          <p:cNvPr id="7" name="Picture 6" descr="Sekjen PBB n joko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5848098" cy="36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1143000"/>
            <a:ext cx="53898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</a:pP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Archipelagic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country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17,504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islands (10,000 small islands), right at the equatorial line;</a:t>
            </a:r>
            <a:endParaRPr lang="id-ID" sz="2200" dirty="0">
              <a:solidFill>
                <a:srgbClr val="000000"/>
              </a:solidFill>
              <a:latin typeface="Calibri" pitchFamily="34" charset="0"/>
            </a:endParaRP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</a:pP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Flanked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by 2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oceans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Indian 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and Pacific) and 2 continents (Australia and 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Asia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–"/>
            </a:pP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The 2nd 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longest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coastline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in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world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95,181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km, 5.8 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million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km</a:t>
            </a:r>
            <a:r>
              <a:rPr lang="de-DE" sz="2200" baseline="30000" dirty="0" smtClean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sea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, 1.9 </a:t>
            </a:r>
            <a:r>
              <a:rPr lang="de-DE" sz="2200" dirty="0" err="1">
                <a:solidFill>
                  <a:srgbClr val="000000"/>
                </a:solidFill>
                <a:latin typeface="Calibri" pitchFamily="34" charset="0"/>
              </a:rPr>
              <a:t>million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km</a:t>
            </a:r>
            <a:r>
              <a:rPr lang="de-DE" sz="2200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de-DE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 pitchFamily="34" charset="0"/>
              </a:rPr>
              <a:t>land</a:t>
            </a:r>
            <a:endParaRPr lang="de-DE" sz="2200" baseline="30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1" y="4769584"/>
            <a:ext cx="89089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</a:pPr>
            <a:r>
              <a:rPr lang="de-DE" sz="2200" dirty="0" smtClean="0">
                <a:latin typeface="+mn-lt"/>
                <a:cs typeface="Abadi MT Condensed Extra Bold"/>
              </a:rPr>
              <a:t>140 </a:t>
            </a:r>
            <a:r>
              <a:rPr lang="de-DE" sz="2200" dirty="0" err="1" smtClean="0">
                <a:latin typeface="+mn-lt"/>
                <a:cs typeface="Abadi MT Condensed Extra Bold"/>
              </a:rPr>
              <a:t>millions</a:t>
            </a:r>
            <a:r>
              <a:rPr lang="de-DE" sz="2200" dirty="0" smtClean="0">
                <a:latin typeface="+mn-lt"/>
                <a:cs typeface="Abadi MT Condensed Extra Bold"/>
              </a:rPr>
              <a:t> out </a:t>
            </a:r>
            <a:r>
              <a:rPr lang="de-DE" sz="2200" dirty="0" err="1" smtClean="0">
                <a:latin typeface="+mn-lt"/>
                <a:cs typeface="Abadi MT Condensed Extra Bold"/>
              </a:rPr>
              <a:t>of</a:t>
            </a:r>
            <a:r>
              <a:rPr lang="de-DE" sz="2200" dirty="0" smtClean="0">
                <a:latin typeface="+mn-lt"/>
                <a:cs typeface="Abadi MT Condensed Extra Bold"/>
              </a:rPr>
              <a:t> 250 </a:t>
            </a:r>
            <a:r>
              <a:rPr lang="de-DE" sz="2200" dirty="0" err="1" smtClean="0">
                <a:latin typeface="+mn-lt"/>
                <a:cs typeface="Abadi MT Condensed Extra Bold"/>
              </a:rPr>
              <a:t>millions</a:t>
            </a:r>
            <a:r>
              <a:rPr lang="de-DE" sz="2200" dirty="0" smtClean="0">
                <a:latin typeface="+mn-lt"/>
                <a:cs typeface="Abadi MT Condensed Extra Bold"/>
              </a:rPr>
              <a:t> </a:t>
            </a:r>
            <a:r>
              <a:rPr lang="de-DE" sz="2200" dirty="0" err="1" smtClean="0">
                <a:latin typeface="+mn-lt"/>
                <a:cs typeface="Abadi MT Condensed Extra Bold"/>
              </a:rPr>
              <a:t>Indonesians</a:t>
            </a:r>
            <a:r>
              <a:rPr lang="de-DE" sz="2200" dirty="0" smtClean="0">
                <a:latin typeface="+mn-lt"/>
                <a:cs typeface="Abadi MT Condensed Extra Bold"/>
              </a:rPr>
              <a:t> </a:t>
            </a:r>
            <a:r>
              <a:rPr lang="de-DE" sz="2200" dirty="0" err="1" smtClean="0">
                <a:latin typeface="+mn-lt"/>
                <a:cs typeface="Abadi MT Condensed Extra Bold"/>
              </a:rPr>
              <a:t>are</a:t>
            </a:r>
            <a:r>
              <a:rPr lang="de-DE" sz="2200" dirty="0" smtClean="0">
                <a:latin typeface="+mn-lt"/>
                <a:cs typeface="Abadi MT Condensed Extra Bold"/>
              </a:rPr>
              <a:t> </a:t>
            </a:r>
            <a:r>
              <a:rPr lang="de-DE" sz="2200" dirty="0" err="1" smtClean="0">
                <a:latin typeface="+mn-lt"/>
                <a:cs typeface="Abadi MT Condensed Extra Bold"/>
              </a:rPr>
              <a:t>living</a:t>
            </a:r>
            <a:r>
              <a:rPr lang="de-DE" sz="2200" dirty="0" smtClean="0">
                <a:latin typeface="+mn-lt"/>
                <a:cs typeface="Abadi MT Condensed Extra Bold"/>
              </a:rPr>
              <a:t> in </a:t>
            </a:r>
            <a:r>
              <a:rPr lang="de-DE" sz="2200" dirty="0" err="1" smtClean="0">
                <a:latin typeface="+mn-lt"/>
                <a:cs typeface="Abadi MT Condensed Extra Bold"/>
              </a:rPr>
              <a:t>coastal</a:t>
            </a:r>
            <a:r>
              <a:rPr lang="de-DE" sz="2200" dirty="0" smtClean="0">
                <a:latin typeface="+mn-lt"/>
                <a:cs typeface="Abadi MT Condensed Extra Bold"/>
              </a:rPr>
              <a:t> </a:t>
            </a:r>
            <a:r>
              <a:rPr lang="de-DE" sz="2200" dirty="0" err="1" smtClean="0">
                <a:latin typeface="+mn-lt"/>
                <a:cs typeface="Abadi MT Condensed Extra Bold"/>
              </a:rPr>
              <a:t>area</a:t>
            </a:r>
            <a:r>
              <a:rPr lang="de-DE" sz="2200" dirty="0" smtClean="0">
                <a:latin typeface="+mn-lt"/>
                <a:cs typeface="Abadi MT Condensed Extra Bold"/>
              </a:rPr>
              <a:t>, </a:t>
            </a:r>
            <a:r>
              <a:rPr lang="de-DE" sz="2200" dirty="0" err="1" smtClean="0">
                <a:latin typeface="+mn-lt"/>
                <a:cs typeface="Abadi MT Condensed Extra Bold"/>
              </a:rPr>
              <a:t>contained</a:t>
            </a:r>
            <a:r>
              <a:rPr lang="de-DE" sz="2200" dirty="0" smtClean="0">
                <a:latin typeface="+mn-lt"/>
                <a:cs typeface="Abadi MT Condensed Extra Bold"/>
              </a:rPr>
              <a:t> in 297 </a:t>
            </a:r>
            <a:r>
              <a:rPr lang="de-DE" sz="2200" dirty="0" err="1" smtClean="0">
                <a:latin typeface="+mn-lt"/>
                <a:cs typeface="Abadi MT Condensed Extra Bold"/>
              </a:rPr>
              <a:t>districts</a:t>
            </a:r>
            <a:r>
              <a:rPr lang="de-DE" sz="2200" dirty="0" smtClean="0">
                <a:latin typeface="+mn-lt"/>
                <a:cs typeface="Abadi MT Condensed Extra Bold"/>
              </a:rPr>
              <a:t>/</a:t>
            </a:r>
            <a:r>
              <a:rPr lang="de-DE" sz="2200" dirty="0" err="1" smtClean="0">
                <a:latin typeface="+mn-lt"/>
                <a:cs typeface="Abadi MT Condensed Extra Bold"/>
              </a:rPr>
              <a:t>cities</a:t>
            </a:r>
            <a:r>
              <a:rPr lang="de-DE" sz="2200" dirty="0" smtClean="0">
                <a:latin typeface="+mn-lt"/>
                <a:cs typeface="Abadi MT Condensed Extra Bold"/>
              </a:rPr>
              <a:t> (</a:t>
            </a:r>
            <a:r>
              <a:rPr lang="de-DE" sz="2200" dirty="0" err="1" smtClean="0">
                <a:latin typeface="+mn-lt"/>
                <a:cs typeface="Abadi MT Condensed Extra Bold"/>
              </a:rPr>
              <a:t>of</a:t>
            </a:r>
            <a:r>
              <a:rPr lang="de-DE" sz="2200" dirty="0" smtClean="0">
                <a:latin typeface="+mn-lt"/>
                <a:cs typeface="Abadi MT Condensed Extra Bold"/>
              </a:rPr>
              <a:t> </a:t>
            </a:r>
            <a:r>
              <a:rPr lang="de-DE" sz="2200" dirty="0">
                <a:latin typeface="+mn-lt"/>
                <a:cs typeface="Abadi MT Condensed Extra Bold"/>
              </a:rPr>
              <a:t>440 </a:t>
            </a:r>
            <a:r>
              <a:rPr lang="de-DE" sz="2200" dirty="0" smtClean="0">
                <a:latin typeface="+mn-lt"/>
                <a:cs typeface="Abadi MT Condensed Extra Bold"/>
              </a:rPr>
              <a:t>total </a:t>
            </a:r>
            <a:r>
              <a:rPr lang="de-DE" sz="2200" dirty="0" err="1" smtClean="0">
                <a:latin typeface="+mn-lt"/>
                <a:cs typeface="Abadi MT Condensed Extra Bold"/>
              </a:rPr>
              <a:t>districts</a:t>
            </a:r>
            <a:r>
              <a:rPr lang="de-DE" sz="2200" dirty="0" smtClean="0">
                <a:latin typeface="+mn-lt"/>
                <a:cs typeface="Abadi MT Condensed Extra Bold"/>
              </a:rPr>
              <a:t>/</a:t>
            </a:r>
            <a:r>
              <a:rPr lang="de-DE" sz="2200" dirty="0" err="1" smtClean="0">
                <a:latin typeface="+mn-lt"/>
                <a:cs typeface="Abadi MT Condensed Extra Bold"/>
              </a:rPr>
              <a:t>cities</a:t>
            </a:r>
            <a:r>
              <a:rPr lang="de-DE" sz="2200" dirty="0" smtClean="0">
                <a:latin typeface="+mn-lt"/>
                <a:cs typeface="Abadi MT Condensed Extra Bold"/>
              </a:rPr>
              <a:t>).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</a:pPr>
            <a:r>
              <a:rPr lang="de-DE" sz="2200" dirty="0" smtClean="0">
                <a:latin typeface="+mn-lt"/>
                <a:cs typeface="Abadi MT Condensed Extra Bold"/>
              </a:rPr>
              <a:t>Home </a:t>
            </a:r>
            <a:r>
              <a:rPr lang="de-DE" sz="2200" dirty="0" err="1" smtClean="0">
                <a:latin typeface="+mn-lt"/>
                <a:cs typeface="Abadi MT Condensed Extra Bold"/>
              </a:rPr>
              <a:t>for</a:t>
            </a:r>
            <a:r>
              <a:rPr lang="de-DE" sz="2200" dirty="0" smtClean="0">
                <a:latin typeface="+mn-lt"/>
                <a:cs typeface="Abadi MT Condensed Extra Bold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+mn-lt"/>
                <a:cs typeface="Abadi MT Condensed Extra Bold"/>
              </a:rPr>
              <a:t>8,500 </a:t>
            </a:r>
            <a:r>
              <a:rPr lang="en-US" sz="2200" dirty="0" smtClean="0">
                <a:solidFill>
                  <a:prstClr val="black"/>
                </a:solidFill>
                <a:latin typeface="+mn-lt"/>
                <a:cs typeface="Abadi MT Condensed Extra Bold"/>
              </a:rPr>
              <a:t>fish species,</a:t>
            </a:r>
            <a:r>
              <a:rPr lang="id-ID" sz="2200" dirty="0" smtClean="0">
                <a:solidFill>
                  <a:prstClr val="black"/>
                </a:solidFill>
                <a:latin typeface="+mn-lt"/>
                <a:cs typeface="Abadi MT Condensed Extra Bold"/>
              </a:rPr>
              <a:t> (~ 37% of world’s), 555 seaweed species and 950 coral species</a:t>
            </a:r>
            <a:endParaRPr lang="de-DE" sz="2200" dirty="0" smtClean="0">
              <a:latin typeface="+mn-lt"/>
              <a:cs typeface="Abadi MT Condensed Extra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1295400"/>
            <a:ext cx="3200400" cy="3200400"/>
            <a:chOff x="1295400" y="1371600"/>
            <a:chExt cx="3200400" cy="3200400"/>
          </a:xfrm>
        </p:grpSpPr>
        <p:pic>
          <p:nvPicPr>
            <p:cNvPr id="2" name="Picture 1" descr="globe-aceani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371600"/>
              <a:ext cx="3200400" cy="3200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828800" y="2286000"/>
              <a:ext cx="1295400" cy="609600"/>
            </a:xfrm>
            <a:prstGeom prst="rect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MAIN ISSUES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980518"/>
              </p:ext>
            </p:extLst>
          </p:nvPr>
        </p:nvGraphicFramePr>
        <p:xfrm>
          <a:off x="0" y="9906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8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challenges</a:t>
            </a:r>
            <a:endParaRPr lang="id-ID" sz="4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3048000" cy="3962400"/>
            <a:chOff x="228600" y="1066800"/>
            <a:chExt cx="4343400" cy="5410200"/>
          </a:xfrm>
        </p:grpSpPr>
        <p:sp>
          <p:nvSpPr>
            <p:cNvPr id="7" name="Rectangle 6"/>
            <p:cNvSpPr/>
            <p:nvPr/>
          </p:nvSpPr>
          <p:spPr>
            <a:xfrm>
              <a:off x="228600" y="1066800"/>
              <a:ext cx="4343400" cy="5410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371600"/>
              <a:ext cx="4010025" cy="229076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46500"/>
              <a:ext cx="4010025" cy="257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199" y="5480050"/>
              <a:ext cx="2562226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352800" y="1066800"/>
            <a:ext cx="5715000" cy="5410200"/>
            <a:chOff x="3429000" y="1066800"/>
            <a:chExt cx="5715000" cy="5410200"/>
          </a:xfrm>
        </p:grpSpPr>
        <p:sp>
          <p:nvSpPr>
            <p:cNvPr id="3" name="Rectangle 2"/>
            <p:cNvSpPr/>
            <p:nvPr/>
          </p:nvSpPr>
          <p:spPr>
            <a:xfrm>
              <a:off x="3429000" y="1066800"/>
              <a:ext cx="5715000" cy="5410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066800"/>
              <a:ext cx="5638800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Mechanisms </a:t>
              </a:r>
              <a:r>
                <a:rPr lang="en-US" sz="2800" dirty="0" smtClean="0">
                  <a:solidFill>
                    <a:srgbClr val="3333CC"/>
                  </a:solidFill>
                  <a:latin typeface="Calibri" pitchFamily="34" charset="0"/>
                </a:rPr>
                <a:t>from hazards to </a:t>
              </a: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disaster are 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not fully understood </a:t>
              </a:r>
              <a:r>
                <a:rPr lang="id-ID" sz="2800" dirty="0" smtClean="0">
                  <a:solidFill>
                    <a:srgbClr val="0000FF"/>
                  </a:solidFill>
                  <a:latin typeface="Calibri" pitchFamily="34" charset="0"/>
                </a:rPr>
                <a:t>(lack of knowledge, technology and resources)</a:t>
              </a: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;</a:t>
              </a:r>
            </a:p>
            <a:p>
              <a:pPr marL="457200" indent="-45720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Natural </a:t>
              </a:r>
              <a:r>
                <a:rPr lang="en-US" sz="2800" dirty="0" smtClean="0">
                  <a:solidFill>
                    <a:srgbClr val="3333CC"/>
                  </a:solidFill>
                  <a:latin typeface="Calibri" pitchFamily="34" charset="0"/>
                </a:rPr>
                <a:t>support</a:t>
              </a: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ing capacity is getting more and more 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vulnerable</a:t>
              </a: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;</a:t>
              </a:r>
            </a:p>
            <a:p>
              <a:pPr marL="457200" indent="-45720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People </a:t>
              </a:r>
              <a:r>
                <a:rPr lang="id-ID" sz="2800" dirty="0">
                  <a:solidFill>
                    <a:srgbClr val="3333CC"/>
                  </a:solidFill>
                  <a:latin typeface="Calibri" pitchFamily="34" charset="0"/>
                </a:rPr>
                <a:t>are </a:t>
              </a:r>
              <a:r>
                <a:rPr lang="en-US" sz="2800" dirty="0" smtClean="0">
                  <a:solidFill>
                    <a:srgbClr val="FF0000"/>
                  </a:solidFill>
                  <a:latin typeface="Calibri" pitchFamily="34" charset="0"/>
                </a:rPr>
                <a:t>power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less</a:t>
              </a:r>
              <a:r>
                <a:rPr lang="en-US" sz="2800" dirty="0" smtClean="0">
                  <a:solidFill>
                    <a:srgbClr val="3333CC"/>
                  </a:solidFill>
                  <a:latin typeface="Calibri" pitchFamily="34" charset="0"/>
                </a:rPr>
                <a:t>;</a:t>
              </a:r>
              <a:endParaRPr lang="id-ID" sz="2800" dirty="0">
                <a:solidFill>
                  <a:srgbClr val="3333CC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ts val="1200"/>
                </a:spcBef>
                <a:spcAft>
                  <a:spcPts val="1200"/>
                </a:spcAft>
                <a:buFont typeface="+mj-lt"/>
                <a:buAutoNum type="arabicPeriod"/>
              </a:pP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Early Warning System </a:t>
              </a:r>
              <a:r>
                <a:rPr lang="en-US" sz="2800" dirty="0" smtClean="0">
                  <a:solidFill>
                    <a:srgbClr val="3333CC"/>
                  </a:solidFill>
                  <a:latin typeface="Calibri" pitchFamily="34" charset="0"/>
                </a:rPr>
                <a:t>(EWS) </a:t>
              </a: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is 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not </a:t>
              </a:r>
              <a:r>
                <a:rPr lang="en-US" sz="2800" dirty="0" smtClean="0">
                  <a:solidFill>
                    <a:srgbClr val="FF0000"/>
                  </a:solidFill>
                  <a:latin typeface="Calibri" pitchFamily="34" charset="0"/>
                </a:rPr>
                <a:t>properly 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function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 pitchFamily="34" charset="0"/>
                </a:rPr>
                <a:t>ing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id-ID" sz="2800" dirty="0" smtClean="0">
                  <a:solidFill>
                    <a:srgbClr val="0000FF"/>
                  </a:solidFill>
                  <a:latin typeface="Calibri" pitchFamily="34" charset="0"/>
                </a:rPr>
                <a:t>nor</a:t>
              </a:r>
              <a:r>
                <a:rPr lang="id-ID" sz="2800" dirty="0" smtClean="0">
                  <a:solidFill>
                    <a:srgbClr val="FF0000"/>
                  </a:solidFill>
                  <a:latin typeface="Calibri" pitchFamily="34" charset="0"/>
                </a:rPr>
                <a:t> exist</a:t>
              </a:r>
              <a:r>
                <a:rPr lang="id-ID" sz="2800" dirty="0" smtClean="0">
                  <a:solidFill>
                    <a:srgbClr val="3333CC"/>
                  </a:solidFill>
                  <a:latin typeface="Calibri" pitchFamily="34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07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05200"/>
            <a:ext cx="9134475" cy="46166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INITIATIVES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48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1. IMPROVING CAPACITY, KNOWLEDGE AND SERVICES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83383"/>
              </p:ext>
            </p:extLst>
          </p:nvPr>
        </p:nvGraphicFramePr>
        <p:xfrm>
          <a:off x="152400" y="9906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37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686"/>
            <a:ext cx="7239000" cy="898914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2. PROMOTING SUSTAINABLE DEVELOPMENT AND MANAGEMENT OF OCEAN AND COASTAL  SERVICES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15399"/>
              </p:ext>
            </p:extLst>
          </p:nvPr>
        </p:nvGraphicFramePr>
        <p:xfrm>
          <a:off x="-457200" y="1143000"/>
          <a:ext cx="10363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59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95800" y="1295400"/>
            <a:ext cx="46482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295400"/>
            <a:ext cx="44196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239000" cy="1143001"/>
          </a:xfrm>
        </p:spPr>
        <p:txBody>
          <a:bodyPr/>
          <a:lstStyle/>
          <a:p>
            <a:r>
              <a:rPr lang="en-US" dirty="0" smtClean="0"/>
              <a:t>3. INDONESIA AND SMALL ISLANDS DEVELOPING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343400" cy="22098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 smtClean="0">
                <a:effectLst/>
              </a:rPr>
              <a:t>COMMON CONCERNS </a:t>
            </a:r>
          </a:p>
          <a:p>
            <a:pPr marL="0" indent="0">
              <a:buNone/>
            </a:pPr>
            <a:endParaRPr lang="en-US" sz="2400" dirty="0" smtClean="0">
              <a:effectLst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SINKING ISLANDS,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MARINE DEBRIS,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VULNERABLE COASTAL ECOSYSTEM AND POPULATION </a:t>
            </a:r>
          </a:p>
        </p:txBody>
      </p:sp>
      <p:pic>
        <p:nvPicPr>
          <p:cNvPr id="4" name="Content Placeholder 3" descr="10.Foto bersama peserta seide event KAA di JCC  Jakarta (1)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26066"/>
          <a:stretch>
            <a:fillRect/>
          </a:stretch>
        </p:blipFill>
        <p:spPr>
          <a:xfrm>
            <a:off x="1219200" y="3889217"/>
            <a:ext cx="7086503" cy="304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419600" y="1371600"/>
            <a:ext cx="4724400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+mn-lt"/>
              </a:rPr>
              <a:t>OPPORTUNITIES FOR </a:t>
            </a:r>
            <a:r>
              <a:rPr lang="en-US" sz="2200" b="1" dirty="0" smtClean="0">
                <a:solidFill>
                  <a:srgbClr val="000000"/>
                </a:solidFill>
                <a:latin typeface="+mn-lt"/>
              </a:rPr>
              <a:t>COLLABORATION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914400" lvl="1" indent="-514350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CAPACITY BUILDING (TRANSFER TECHNOLOGY AND KNOWLEDGE) </a:t>
            </a:r>
          </a:p>
          <a:p>
            <a:pPr marL="914400" lvl="1" indent="-514350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SHARING EXPERIENCES </a:t>
            </a:r>
          </a:p>
          <a:p>
            <a:pPr marL="914400" lvl="1" indent="-514350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INTERNATIONAL SUPPORTS</a:t>
            </a:r>
          </a:p>
        </p:txBody>
      </p:sp>
    </p:spTree>
    <p:extLst>
      <p:ext uri="{BB962C8B-B14F-4D97-AF65-F5344CB8AC3E}">
        <p14:creationId xmlns:p14="http://schemas.microsoft.com/office/powerpoint/2010/main" val="382596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377"/>
            <a:ext cx="7239000" cy="817423"/>
          </a:xfrm>
        </p:spPr>
        <p:txBody>
          <a:bodyPr/>
          <a:lstStyle/>
          <a:p>
            <a:r>
              <a:rPr lang="en-US" sz="3600" dirty="0" smtClean="0"/>
              <a:t>Closing Remarks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1" y="1219200"/>
            <a:ext cx="8915400" cy="52578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Too </a:t>
            </a:r>
            <a:r>
              <a:rPr lang="en-US" sz="2600" dirty="0"/>
              <a:t>much focus </a:t>
            </a:r>
            <a:r>
              <a:rPr lang="en-US" sz="2600" dirty="0" smtClean="0"/>
              <a:t>has been given on </a:t>
            </a:r>
            <a:r>
              <a:rPr lang="en-US" sz="2600" dirty="0"/>
              <a:t>land which in fact only 30% of our earth,  absorbing only 10% of heat, and recycles less than 7% of CO</a:t>
            </a:r>
            <a:r>
              <a:rPr lang="en-US" sz="2600" baseline="-25000" dirty="0"/>
              <a:t>2</a:t>
            </a:r>
            <a:r>
              <a:rPr lang="en-US" sz="2600" dirty="0"/>
              <a:t> in the atmosphere within more </a:t>
            </a:r>
            <a:r>
              <a:rPr lang="en-US" sz="2600" dirty="0" smtClean="0"/>
              <a:t>than 200 </a:t>
            </a:r>
            <a:r>
              <a:rPr lang="en-US" sz="2600" dirty="0"/>
              <a:t>years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Our ocean </a:t>
            </a:r>
            <a:r>
              <a:rPr lang="en-US" sz="2600" dirty="0">
                <a:solidFill>
                  <a:srgbClr val="FF0000"/>
                </a:solidFill>
              </a:rPr>
              <a:t>that embodies the key answer to the problem of climate </a:t>
            </a:r>
            <a:r>
              <a:rPr lang="en-US" sz="2600" dirty="0" smtClean="0">
                <a:solidFill>
                  <a:srgbClr val="FF0000"/>
                </a:solidFill>
              </a:rPr>
              <a:t>change is </a:t>
            </a:r>
            <a:r>
              <a:rPr lang="en-US" sz="2600" dirty="0">
                <a:solidFill>
                  <a:srgbClr val="FF0000"/>
                </a:solidFill>
              </a:rPr>
              <a:t>left </a:t>
            </a:r>
            <a:r>
              <a:rPr lang="en-US" sz="2600" dirty="0" smtClean="0">
                <a:solidFill>
                  <a:srgbClr val="FF0000"/>
                </a:solidFill>
              </a:rPr>
              <a:t>far behind</a:t>
            </a:r>
            <a:r>
              <a:rPr lang="en-US" sz="2600" dirty="0" smtClean="0"/>
              <a:t>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Ocean </a:t>
            </a:r>
            <a:r>
              <a:rPr lang="en-US" sz="2600" dirty="0"/>
              <a:t>is very extensive, challenging, </a:t>
            </a:r>
            <a:r>
              <a:rPr lang="en-US" sz="2600" dirty="0" smtClean="0"/>
              <a:t>and poses a wide </a:t>
            </a:r>
            <a:r>
              <a:rPr lang="en-US" sz="2600" dirty="0"/>
              <a:t>variety of problems</a:t>
            </a:r>
            <a:r>
              <a:rPr lang="en-US" sz="2600" dirty="0" smtClean="0"/>
              <a:t>. Archipelagic states and SIDS suffer most of climate change impacts.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Archipelagic </a:t>
            </a:r>
            <a:r>
              <a:rPr lang="en-US" sz="2600" dirty="0">
                <a:solidFill>
                  <a:srgbClr val="FF0000"/>
                </a:solidFill>
              </a:rPr>
              <a:t>states and SIDS </a:t>
            </a:r>
            <a:r>
              <a:rPr lang="en-US" sz="2600" dirty="0" smtClean="0">
                <a:solidFill>
                  <a:srgbClr val="FF0000"/>
                </a:solidFill>
              </a:rPr>
              <a:t>(and others such as IORA) can </a:t>
            </a:r>
            <a:r>
              <a:rPr lang="en-US" sz="2600" dirty="0">
                <a:solidFill>
                  <a:srgbClr val="FF0000"/>
                </a:solidFill>
              </a:rPr>
              <a:t>work together to </a:t>
            </a:r>
            <a:r>
              <a:rPr lang="en-US" sz="2600" dirty="0" smtClean="0">
                <a:solidFill>
                  <a:srgbClr val="FF0000"/>
                </a:solidFill>
              </a:rPr>
              <a:t>tackle common </a:t>
            </a:r>
            <a:r>
              <a:rPr lang="en-US" sz="2600" dirty="0">
                <a:solidFill>
                  <a:srgbClr val="FF0000"/>
                </a:solidFill>
              </a:rPr>
              <a:t>issues of climate change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3908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MK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MKG" id="{05901E65-558D-4DA6-B0C0-7F8BD747D119}" vid="{EDAF7779-D23C-422C-A209-ED3C407B5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BMKG</Template>
  <TotalTime>4997</TotalTime>
  <Words>553</Words>
  <Application>Microsoft Macintosh PowerPoint</Application>
  <PresentationFormat>On-screen Show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BMKG</vt:lpstr>
      <vt:lpstr>Climate Change Issues, Challenges, and Initiatives: Perspectives from the Archipelagic State of Indonesia</vt:lpstr>
      <vt:lpstr>INDONESIA</vt:lpstr>
      <vt:lpstr>MAIN ISSUES</vt:lpstr>
      <vt:lpstr>challenges</vt:lpstr>
      <vt:lpstr>PowerPoint Presentation</vt:lpstr>
      <vt:lpstr>1. IMPROVING CAPACITY, KNOWLEDGE AND SERVICES</vt:lpstr>
      <vt:lpstr>2. PROMOTING SUSTAINABLE DEVELOPMENT AND MANAGEMENT OF OCEAN AND COASTAL  SERVICES</vt:lpstr>
      <vt:lpstr>3. INDONESIA AND SMALL ISLANDS DEVELOPING STATES</vt:lpstr>
      <vt:lpstr>Closing Remarks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Data for Food Security and Environmental Monitoring</dc:title>
  <dc:creator>Pc Dell</dc:creator>
  <cp:lastModifiedBy>APoernomo</cp:lastModifiedBy>
  <cp:revision>167</cp:revision>
  <dcterms:created xsi:type="dcterms:W3CDTF">2015-11-13T02:04:27Z</dcterms:created>
  <dcterms:modified xsi:type="dcterms:W3CDTF">2015-12-02T04:01:49Z</dcterms:modified>
</cp:coreProperties>
</file>